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Lst>
  <p:sldSz cx="18288000" cy="10287000"/>
  <p:notesSz cx="6858000" cy="9144000"/>
  <p:embeddedFontLst>
    <p:embeddedFont>
      <p:font typeface="Calibri" panose="020F0502020204030204" pitchFamily="34" charset="0"/>
      <p:regular r:id="rId28"/>
      <p:bold r:id="rId29"/>
      <p:italic r:id="rId30"/>
      <p:boldItalic r:id="rId31"/>
    </p:embeddedFont>
    <p:embeddedFont>
      <p:font typeface="Lexend Deca" panose="020B0604020202020204" charset="0"/>
      <p:regular r:id="rId32"/>
    </p:embeddedFont>
    <p:embeddedFont>
      <p:font typeface="Raleway" panose="020B0604020202020204" charset="0"/>
      <p:regular r:id="rId33"/>
    </p:embeddedFont>
    <p:embeddedFont>
      <p:font typeface="Source Sans Pro" panose="020B0503030403020204" pitchFamily="34" charset="0"/>
      <p:regular r:id="rId34"/>
      <p:bold r:id="rId35"/>
      <p:italic r:id="rId36"/>
      <p:boldItalic r:id="rId37"/>
    </p:embeddedFont>
    <p:embeddedFont>
      <p:font typeface="Source Sans Pro Bold" panose="020B0703030403020204" charset="0"/>
      <p:regular r:id="rId38"/>
    </p:embeddedFont>
    <p:embeddedFont>
      <p:font typeface="Source Sans Pro Italics" panose="020B0604020202020204" charset="0"/>
      <p:regular r:id="rId39"/>
    </p:embeddedFont>
    <p:embeddedFont>
      <p:font typeface="Times New Roman Bold" panose="02020803070505020304" pitchFamily="18" charset="0"/>
      <p:regular r:id="rId40"/>
      <p:bold r:id="rId4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3" d="100"/>
          <a:sy n="53" d="100"/>
        </p:scale>
        <p:origin x="782" y="3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2.fntdata"/><Relationship Id="rId21" Type="http://schemas.openxmlformats.org/officeDocument/2006/relationships/slide" Target="slides/slide20.xml"/><Relationship Id="rId34" Type="http://schemas.openxmlformats.org/officeDocument/2006/relationships/font" Target="fonts/font7.fntdata"/><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37" Type="http://schemas.openxmlformats.org/officeDocument/2006/relationships/font" Target="fonts/font10.fntdata"/><Relationship Id="rId40" Type="http://schemas.openxmlformats.org/officeDocument/2006/relationships/font" Target="fonts/font13.fntdata"/><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font" Target="fonts/font8.fntdata"/><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6.fntdata"/><Relationship Id="rId38" Type="http://schemas.openxmlformats.org/officeDocument/2006/relationships/font" Target="fonts/font11.fntdata"/><Relationship Id="rId20" Type="http://schemas.openxmlformats.org/officeDocument/2006/relationships/slide" Target="slides/slide19.xml"/><Relationship Id="rId41" Type="http://schemas.openxmlformats.org/officeDocument/2006/relationships/font" Target="fonts/font1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02.06.2025</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02/06/2025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02/06/2025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02/06/2025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02/06/2025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02/06/2025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02/06/2025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02/06/2025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02/06/2025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02/06/2025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02/06/2025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02/06/2025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02/06/2025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45.svg"/><Relationship Id="rId5" Type="http://schemas.openxmlformats.org/officeDocument/2006/relationships/image" Target="../media/image44.png"/><Relationship Id="rId4" Type="http://schemas.openxmlformats.org/officeDocument/2006/relationships/image" Target="../media/image10.svg"/></Relationships>
</file>

<file path=ppt/slides/_rels/slide11.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10.svg"/><Relationship Id="rId7" Type="http://schemas.openxmlformats.org/officeDocument/2006/relationships/image" Target="../media/image49.sv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48.png"/><Relationship Id="rId11" Type="http://schemas.openxmlformats.org/officeDocument/2006/relationships/image" Target="../media/image51.svg"/><Relationship Id="rId5" Type="http://schemas.openxmlformats.org/officeDocument/2006/relationships/image" Target="../media/image47.png"/><Relationship Id="rId10" Type="http://schemas.openxmlformats.org/officeDocument/2006/relationships/image" Target="../media/image50.png"/><Relationship Id="rId4" Type="http://schemas.openxmlformats.org/officeDocument/2006/relationships/image" Target="../media/image46.png"/><Relationship Id="rId9" Type="http://schemas.openxmlformats.org/officeDocument/2006/relationships/image" Target="../media/image34.svg"/></Relationships>
</file>

<file path=ppt/slides/_rels/slide1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8" Type="http://schemas.openxmlformats.org/officeDocument/2006/relationships/image" Target="../media/image55.png"/><Relationship Id="rId13" Type="http://schemas.openxmlformats.org/officeDocument/2006/relationships/image" Target="../media/image60.svg"/><Relationship Id="rId18" Type="http://schemas.openxmlformats.org/officeDocument/2006/relationships/image" Target="../media/image65.png"/><Relationship Id="rId3" Type="http://schemas.openxmlformats.org/officeDocument/2006/relationships/image" Target="../media/image52.png"/><Relationship Id="rId21" Type="http://schemas.openxmlformats.org/officeDocument/2006/relationships/image" Target="../media/image68.png"/><Relationship Id="rId7" Type="http://schemas.openxmlformats.org/officeDocument/2006/relationships/image" Target="../media/image54.svg"/><Relationship Id="rId12" Type="http://schemas.openxmlformats.org/officeDocument/2006/relationships/image" Target="../media/image59.png"/><Relationship Id="rId17" Type="http://schemas.openxmlformats.org/officeDocument/2006/relationships/image" Target="../media/image64.svg"/><Relationship Id="rId2" Type="http://schemas.openxmlformats.org/officeDocument/2006/relationships/notesSlide" Target="../notesSlides/notesSlide6.xml"/><Relationship Id="rId16" Type="http://schemas.openxmlformats.org/officeDocument/2006/relationships/image" Target="../media/image63.png"/><Relationship Id="rId20" Type="http://schemas.openxmlformats.org/officeDocument/2006/relationships/image" Target="../media/image67.svg"/><Relationship Id="rId1" Type="http://schemas.openxmlformats.org/officeDocument/2006/relationships/slideLayout" Target="../slideLayouts/slideLayout7.xml"/><Relationship Id="rId6" Type="http://schemas.openxmlformats.org/officeDocument/2006/relationships/image" Target="../media/image53.png"/><Relationship Id="rId11" Type="http://schemas.openxmlformats.org/officeDocument/2006/relationships/image" Target="../media/image58.svg"/><Relationship Id="rId24" Type="http://schemas.openxmlformats.org/officeDocument/2006/relationships/image" Target="../media/image34.svg"/><Relationship Id="rId5" Type="http://schemas.openxmlformats.org/officeDocument/2006/relationships/image" Target="../media/image10.svg"/><Relationship Id="rId15" Type="http://schemas.openxmlformats.org/officeDocument/2006/relationships/image" Target="../media/image62.svg"/><Relationship Id="rId23" Type="http://schemas.openxmlformats.org/officeDocument/2006/relationships/image" Target="../media/image33.png"/><Relationship Id="rId10" Type="http://schemas.openxmlformats.org/officeDocument/2006/relationships/image" Target="../media/image57.png"/><Relationship Id="rId19" Type="http://schemas.openxmlformats.org/officeDocument/2006/relationships/image" Target="../media/image66.png"/><Relationship Id="rId4" Type="http://schemas.openxmlformats.org/officeDocument/2006/relationships/image" Target="../media/image9.png"/><Relationship Id="rId9" Type="http://schemas.openxmlformats.org/officeDocument/2006/relationships/image" Target="../media/image56.svg"/><Relationship Id="rId14" Type="http://schemas.openxmlformats.org/officeDocument/2006/relationships/image" Target="../media/image61.png"/><Relationship Id="rId22" Type="http://schemas.openxmlformats.org/officeDocument/2006/relationships/image" Target="../media/image69.svg"/></Relationships>
</file>

<file path=ppt/slides/_rels/slide14.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40.png"/><Relationship Id="rId7"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43.svg"/><Relationship Id="rId5" Type="http://schemas.openxmlformats.org/officeDocument/2006/relationships/image" Target="../media/image42.png"/><Relationship Id="rId10" Type="http://schemas.openxmlformats.org/officeDocument/2006/relationships/image" Target="../media/image71.svg"/><Relationship Id="rId4" Type="http://schemas.openxmlformats.org/officeDocument/2006/relationships/image" Target="../media/image41.svg"/><Relationship Id="rId9" Type="http://schemas.openxmlformats.org/officeDocument/2006/relationships/image" Target="../media/image70.png"/></Relationships>
</file>

<file path=ppt/slides/_rels/slide15.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40.png"/><Relationship Id="rId7"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43.svg"/><Relationship Id="rId11" Type="http://schemas.openxmlformats.org/officeDocument/2006/relationships/image" Target="../media/image74.svg"/><Relationship Id="rId5" Type="http://schemas.openxmlformats.org/officeDocument/2006/relationships/image" Target="../media/image42.png"/><Relationship Id="rId10" Type="http://schemas.openxmlformats.org/officeDocument/2006/relationships/image" Target="../media/image73.png"/><Relationship Id="rId4" Type="http://schemas.openxmlformats.org/officeDocument/2006/relationships/image" Target="../media/image41.svg"/><Relationship Id="rId9" Type="http://schemas.openxmlformats.org/officeDocument/2006/relationships/image" Target="../media/image72.png"/></Relationships>
</file>

<file path=ppt/slides/_rels/slide16.xml.rels><?xml version="1.0" encoding="UTF-8" standalone="yes"?>
<Relationships xmlns="http://schemas.openxmlformats.org/package/2006/relationships"><Relationship Id="rId8" Type="http://schemas.openxmlformats.org/officeDocument/2006/relationships/image" Target="../media/image10.svg"/><Relationship Id="rId13" Type="http://schemas.openxmlformats.org/officeDocument/2006/relationships/image" Target="../media/image77.png"/><Relationship Id="rId18" Type="http://schemas.openxmlformats.org/officeDocument/2006/relationships/image" Target="../media/image82.svg"/><Relationship Id="rId3" Type="http://schemas.openxmlformats.org/officeDocument/2006/relationships/image" Target="../media/image40.png"/><Relationship Id="rId7" Type="http://schemas.openxmlformats.org/officeDocument/2006/relationships/image" Target="../media/image9.png"/><Relationship Id="rId12" Type="http://schemas.openxmlformats.org/officeDocument/2006/relationships/image" Target="../media/image76.svg"/><Relationship Id="rId17" Type="http://schemas.openxmlformats.org/officeDocument/2006/relationships/image" Target="../media/image81.png"/><Relationship Id="rId2" Type="http://schemas.openxmlformats.org/officeDocument/2006/relationships/notesSlide" Target="../notesSlides/notesSlide9.xml"/><Relationship Id="rId16" Type="http://schemas.openxmlformats.org/officeDocument/2006/relationships/image" Target="../media/image80.png"/><Relationship Id="rId1" Type="http://schemas.openxmlformats.org/officeDocument/2006/relationships/slideLayout" Target="../slideLayouts/slideLayout7.xml"/><Relationship Id="rId6" Type="http://schemas.openxmlformats.org/officeDocument/2006/relationships/image" Target="../media/image43.svg"/><Relationship Id="rId11" Type="http://schemas.openxmlformats.org/officeDocument/2006/relationships/image" Target="../media/image75.png"/><Relationship Id="rId5" Type="http://schemas.openxmlformats.org/officeDocument/2006/relationships/image" Target="../media/image42.png"/><Relationship Id="rId15" Type="http://schemas.openxmlformats.org/officeDocument/2006/relationships/image" Target="../media/image79.svg"/><Relationship Id="rId10" Type="http://schemas.openxmlformats.org/officeDocument/2006/relationships/image" Target="../media/image45.svg"/><Relationship Id="rId19" Type="http://schemas.openxmlformats.org/officeDocument/2006/relationships/image" Target="../media/image83.png"/><Relationship Id="rId4" Type="http://schemas.openxmlformats.org/officeDocument/2006/relationships/image" Target="../media/image41.svg"/><Relationship Id="rId9" Type="http://schemas.openxmlformats.org/officeDocument/2006/relationships/image" Target="../media/image44.png"/><Relationship Id="rId14" Type="http://schemas.openxmlformats.org/officeDocument/2006/relationships/image" Target="../media/image78.png"/></Relationships>
</file>

<file path=ppt/slides/_rels/slide1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3.png"/><Relationship Id="rId7"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45.svg"/><Relationship Id="rId5" Type="http://schemas.openxmlformats.org/officeDocument/2006/relationships/image" Target="../media/image44.png"/><Relationship Id="rId4" Type="http://schemas.openxmlformats.org/officeDocument/2006/relationships/image" Target="../media/image4.svg"/></Relationships>
</file>

<file path=ppt/slides/_rels/slide19.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3.png"/><Relationship Id="rId7"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45.svg"/><Relationship Id="rId5" Type="http://schemas.openxmlformats.org/officeDocument/2006/relationships/image" Target="../media/image44.png"/><Relationship Id="rId4" Type="http://schemas.openxmlformats.org/officeDocument/2006/relationships/image" Target="../media/image4.svg"/></Relationships>
</file>

<file path=ppt/slides/_rels/slide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png"/></Relationships>
</file>

<file path=ppt/slides/_rels/slide20.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3.png"/><Relationship Id="rId7"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45.svg"/><Relationship Id="rId5" Type="http://schemas.openxmlformats.org/officeDocument/2006/relationships/image" Target="../media/image44.png"/><Relationship Id="rId4" Type="http://schemas.openxmlformats.org/officeDocument/2006/relationships/image" Target="../media/image4.svg"/></Relationships>
</file>

<file path=ppt/slides/_rels/slide21.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image" Target="../media/image9.png"/><Relationship Id="rId7" Type="http://schemas.openxmlformats.org/officeDocument/2006/relationships/image" Target="../media/image38.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10.svg"/><Relationship Id="rId9" Type="http://schemas.openxmlformats.org/officeDocument/2006/relationships/image" Target="../media/image85.svg"/></Relationships>
</file>

<file path=ppt/slides/_rels/slide22.xml.rels><?xml version="1.0" encoding="UTF-8" standalone="yes"?>
<Relationships xmlns="http://schemas.openxmlformats.org/package/2006/relationships"><Relationship Id="rId8" Type="http://schemas.openxmlformats.org/officeDocument/2006/relationships/image" Target="../media/image45.svg"/><Relationship Id="rId3" Type="http://schemas.openxmlformats.org/officeDocument/2006/relationships/image" Target="../media/image9.png"/><Relationship Id="rId7" Type="http://schemas.openxmlformats.org/officeDocument/2006/relationships/image" Target="../media/image44.png"/><Relationship Id="rId2" Type="http://schemas.openxmlformats.org/officeDocument/2006/relationships/image" Target="../media/image86.png"/><Relationship Id="rId1" Type="http://schemas.openxmlformats.org/officeDocument/2006/relationships/slideLayout" Target="../slideLayouts/slideLayout7.xml"/><Relationship Id="rId6" Type="http://schemas.openxmlformats.org/officeDocument/2006/relationships/image" Target="../media/image41.svg"/><Relationship Id="rId5" Type="http://schemas.openxmlformats.org/officeDocument/2006/relationships/image" Target="../media/image40.png"/><Relationship Id="rId10" Type="http://schemas.openxmlformats.org/officeDocument/2006/relationships/image" Target="../media/image85.svg"/><Relationship Id="rId4" Type="http://schemas.openxmlformats.org/officeDocument/2006/relationships/image" Target="../media/image10.svg"/><Relationship Id="rId9" Type="http://schemas.openxmlformats.org/officeDocument/2006/relationships/image" Target="../media/image84.png"/></Relationships>
</file>

<file path=ppt/slides/_rels/slide23.xml.rels><?xml version="1.0" encoding="UTF-8" standalone="yes"?>
<Relationships xmlns="http://schemas.openxmlformats.org/package/2006/relationships"><Relationship Id="rId8" Type="http://schemas.openxmlformats.org/officeDocument/2006/relationships/image" Target="../media/image91.png"/><Relationship Id="rId13" Type="http://schemas.openxmlformats.org/officeDocument/2006/relationships/image" Target="../media/image94.png"/><Relationship Id="rId3" Type="http://schemas.openxmlformats.org/officeDocument/2006/relationships/image" Target="../media/image88.svg"/><Relationship Id="rId7" Type="http://schemas.openxmlformats.org/officeDocument/2006/relationships/image" Target="../media/image90.svg"/><Relationship Id="rId12" Type="http://schemas.openxmlformats.org/officeDocument/2006/relationships/image" Target="../media/image93.png"/><Relationship Id="rId2" Type="http://schemas.openxmlformats.org/officeDocument/2006/relationships/image" Target="../media/image87.png"/><Relationship Id="rId1" Type="http://schemas.openxmlformats.org/officeDocument/2006/relationships/slideLayout" Target="../slideLayouts/slideLayout7.xml"/><Relationship Id="rId6" Type="http://schemas.openxmlformats.org/officeDocument/2006/relationships/image" Target="../media/image89.png"/><Relationship Id="rId11" Type="http://schemas.openxmlformats.org/officeDocument/2006/relationships/image" Target="../media/image10.svg"/><Relationship Id="rId5" Type="http://schemas.openxmlformats.org/officeDocument/2006/relationships/image" Target="../media/image85.svg"/><Relationship Id="rId15" Type="http://schemas.openxmlformats.org/officeDocument/2006/relationships/image" Target="../media/image96.png"/><Relationship Id="rId10" Type="http://schemas.openxmlformats.org/officeDocument/2006/relationships/image" Target="../media/image9.png"/><Relationship Id="rId4" Type="http://schemas.openxmlformats.org/officeDocument/2006/relationships/image" Target="../media/image84.png"/><Relationship Id="rId9" Type="http://schemas.openxmlformats.org/officeDocument/2006/relationships/image" Target="../media/image92.svg"/><Relationship Id="rId14" Type="http://schemas.openxmlformats.org/officeDocument/2006/relationships/image" Target="../media/image95.png"/></Relationships>
</file>

<file path=ppt/slides/_rels/slide24.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40.png"/><Relationship Id="rId7"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98.svg"/><Relationship Id="rId5" Type="http://schemas.openxmlformats.org/officeDocument/2006/relationships/image" Target="../media/image97.png"/><Relationship Id="rId10" Type="http://schemas.openxmlformats.org/officeDocument/2006/relationships/image" Target="../media/image85.svg"/><Relationship Id="rId4" Type="http://schemas.openxmlformats.org/officeDocument/2006/relationships/image" Target="../media/image41.svg"/><Relationship Id="rId9" Type="http://schemas.openxmlformats.org/officeDocument/2006/relationships/image" Target="../media/image84.png"/></Relationships>
</file>

<file path=ppt/slides/_rels/slide25.xml.rels><?xml version="1.0" encoding="UTF-8" standalone="yes"?>
<Relationships xmlns="http://schemas.openxmlformats.org/package/2006/relationships"><Relationship Id="rId8" Type="http://schemas.openxmlformats.org/officeDocument/2006/relationships/image" Target="../media/image41.svg"/><Relationship Id="rId3" Type="http://schemas.openxmlformats.org/officeDocument/2006/relationships/image" Target="../media/image99.png"/><Relationship Id="rId7" Type="http://schemas.openxmlformats.org/officeDocument/2006/relationships/image" Target="../media/image40.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85.svg"/><Relationship Id="rId5" Type="http://schemas.openxmlformats.org/officeDocument/2006/relationships/image" Target="../media/image84.png"/><Relationship Id="rId10" Type="http://schemas.openxmlformats.org/officeDocument/2006/relationships/image" Target="../media/image13.svg"/><Relationship Id="rId4" Type="http://schemas.openxmlformats.org/officeDocument/2006/relationships/image" Target="../media/image100.svg"/><Relationship Id="rId9" Type="http://schemas.openxmlformats.org/officeDocument/2006/relationships/image" Target="../media/image12.png"/></Relationships>
</file>

<file path=ppt/slides/_rels/slide3.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5.png"/><Relationship Id="rId18" Type="http://schemas.openxmlformats.org/officeDocument/2006/relationships/image" Target="../media/image28.svg"/><Relationship Id="rId3" Type="http://schemas.openxmlformats.org/officeDocument/2006/relationships/image" Target="../media/image15.svg"/><Relationship Id="rId7" Type="http://schemas.openxmlformats.org/officeDocument/2006/relationships/image" Target="../media/image19.svg"/><Relationship Id="rId12" Type="http://schemas.openxmlformats.org/officeDocument/2006/relationships/image" Target="../media/image24.svg"/><Relationship Id="rId17" Type="http://schemas.openxmlformats.org/officeDocument/2006/relationships/image" Target="../media/image27.png"/><Relationship Id="rId2" Type="http://schemas.openxmlformats.org/officeDocument/2006/relationships/image" Target="../media/image14.png"/><Relationship Id="rId16" Type="http://schemas.openxmlformats.org/officeDocument/2006/relationships/image" Target="../media/image10.svg"/><Relationship Id="rId1" Type="http://schemas.openxmlformats.org/officeDocument/2006/relationships/slideLayout" Target="../slideLayouts/slideLayout7.xml"/><Relationship Id="rId6" Type="http://schemas.openxmlformats.org/officeDocument/2006/relationships/image" Target="../media/image18.svg"/><Relationship Id="rId11" Type="http://schemas.openxmlformats.org/officeDocument/2006/relationships/image" Target="../media/image23.png"/><Relationship Id="rId5" Type="http://schemas.openxmlformats.org/officeDocument/2006/relationships/image" Target="../media/image17.png"/><Relationship Id="rId15" Type="http://schemas.openxmlformats.org/officeDocument/2006/relationships/image" Target="../media/image9.png"/><Relationship Id="rId10" Type="http://schemas.openxmlformats.org/officeDocument/2006/relationships/image" Target="../media/image22.svg"/><Relationship Id="rId4" Type="http://schemas.openxmlformats.org/officeDocument/2006/relationships/image" Target="../media/image16.svg"/><Relationship Id="rId9" Type="http://schemas.openxmlformats.org/officeDocument/2006/relationships/image" Target="../media/image21.svg"/><Relationship Id="rId14" Type="http://schemas.openxmlformats.org/officeDocument/2006/relationships/image" Target="../media/image26.svg"/></Relationships>
</file>

<file path=ppt/slides/_rels/slide4.xml.rels><?xml version="1.0" encoding="UTF-8" standalone="yes"?>
<Relationships xmlns="http://schemas.openxmlformats.org/package/2006/relationships"><Relationship Id="rId8" Type="http://schemas.openxmlformats.org/officeDocument/2006/relationships/image" Target="../media/image32.svg"/><Relationship Id="rId13" Type="http://schemas.openxmlformats.org/officeDocument/2006/relationships/image" Target="../media/image37.png"/><Relationship Id="rId3" Type="http://schemas.openxmlformats.org/officeDocument/2006/relationships/image" Target="../media/image9.png"/><Relationship Id="rId7" Type="http://schemas.openxmlformats.org/officeDocument/2006/relationships/image" Target="../media/image31.png"/><Relationship Id="rId12" Type="http://schemas.openxmlformats.org/officeDocument/2006/relationships/image" Target="../media/image36.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30.svg"/><Relationship Id="rId11" Type="http://schemas.openxmlformats.org/officeDocument/2006/relationships/image" Target="../media/image35.png"/><Relationship Id="rId5" Type="http://schemas.openxmlformats.org/officeDocument/2006/relationships/image" Target="../media/image29.png"/><Relationship Id="rId10" Type="http://schemas.openxmlformats.org/officeDocument/2006/relationships/image" Target="../media/image34.svg"/><Relationship Id="rId4" Type="http://schemas.openxmlformats.org/officeDocument/2006/relationships/image" Target="../media/image10.svg"/><Relationship Id="rId9" Type="http://schemas.openxmlformats.org/officeDocument/2006/relationships/image" Target="../media/image33.png"/><Relationship Id="rId14" Type="http://schemas.openxmlformats.org/officeDocument/2006/relationships/image" Target="../media/image38.png"/></Relationships>
</file>

<file path=ppt/slides/_rels/slide5.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9.png"/><Relationship Id="rId7" Type="http://schemas.openxmlformats.org/officeDocument/2006/relationships/image" Target="../media/image31.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30.svg"/><Relationship Id="rId11" Type="http://schemas.openxmlformats.org/officeDocument/2006/relationships/image" Target="../media/image35.png"/><Relationship Id="rId5" Type="http://schemas.openxmlformats.org/officeDocument/2006/relationships/image" Target="../media/image29.png"/><Relationship Id="rId10" Type="http://schemas.openxmlformats.org/officeDocument/2006/relationships/image" Target="../media/image34.svg"/><Relationship Id="rId4" Type="http://schemas.openxmlformats.org/officeDocument/2006/relationships/image" Target="../media/image10.svg"/><Relationship Id="rId9" Type="http://schemas.openxmlformats.org/officeDocument/2006/relationships/image" Target="../media/image33.png"/></Relationships>
</file>

<file path=ppt/slides/_rels/slide6.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40.png"/><Relationship Id="rId7"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43.svg"/><Relationship Id="rId5" Type="http://schemas.openxmlformats.org/officeDocument/2006/relationships/image" Target="../media/image42.png"/><Relationship Id="rId10" Type="http://schemas.openxmlformats.org/officeDocument/2006/relationships/image" Target="../media/image45.svg"/><Relationship Id="rId4" Type="http://schemas.openxmlformats.org/officeDocument/2006/relationships/image" Target="../media/image41.svg"/><Relationship Id="rId9" Type="http://schemas.openxmlformats.org/officeDocument/2006/relationships/image" Target="../media/image44.png"/></Relationships>
</file>

<file path=ppt/slides/_rels/slide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A9CBF9"/>
        </a:solidFill>
        <a:effectLst/>
      </p:bgPr>
    </p:bg>
    <p:spTree>
      <p:nvGrpSpPr>
        <p:cNvPr id="1" name=""/>
        <p:cNvGrpSpPr/>
        <p:nvPr/>
      </p:nvGrpSpPr>
      <p:grpSpPr>
        <a:xfrm>
          <a:off x="0" y="0"/>
          <a:ext cx="0" cy="0"/>
          <a:chOff x="0" y="0"/>
          <a:chExt cx="0" cy="0"/>
        </a:xfrm>
      </p:grpSpPr>
      <p:sp>
        <p:nvSpPr>
          <p:cNvPr id="2" name="Freeform 2"/>
          <p:cNvSpPr/>
          <p:nvPr/>
        </p:nvSpPr>
        <p:spPr>
          <a:xfrm>
            <a:off x="6589900" y="7985250"/>
            <a:ext cx="2436040" cy="348078"/>
          </a:xfrm>
          <a:custGeom>
            <a:avLst/>
            <a:gdLst/>
            <a:ahLst/>
            <a:cxnLst/>
            <a:rect l="l" t="t" r="r" b="b"/>
            <a:pathLst>
              <a:path w="2436040" h="348078">
                <a:moveTo>
                  <a:pt x="0" y="0"/>
                </a:moveTo>
                <a:lnTo>
                  <a:pt x="2436040" y="0"/>
                </a:lnTo>
                <a:lnTo>
                  <a:pt x="2436040" y="348078"/>
                </a:lnTo>
                <a:lnTo>
                  <a:pt x="0" y="34807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3" name="Freeform 3"/>
          <p:cNvSpPr/>
          <p:nvPr/>
        </p:nvSpPr>
        <p:spPr>
          <a:xfrm>
            <a:off x="7572304" y="473948"/>
            <a:ext cx="5449298" cy="865198"/>
          </a:xfrm>
          <a:custGeom>
            <a:avLst/>
            <a:gdLst/>
            <a:ahLst/>
            <a:cxnLst/>
            <a:rect l="l" t="t" r="r" b="b"/>
            <a:pathLst>
              <a:path w="5449298" h="865198">
                <a:moveTo>
                  <a:pt x="0" y="0"/>
                </a:moveTo>
                <a:lnTo>
                  <a:pt x="5449298" y="0"/>
                </a:lnTo>
                <a:lnTo>
                  <a:pt x="5449298" y="865198"/>
                </a:lnTo>
                <a:lnTo>
                  <a:pt x="0" y="86519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N"/>
          </a:p>
        </p:txBody>
      </p:sp>
      <p:grpSp>
        <p:nvGrpSpPr>
          <p:cNvPr id="4" name="Group 4"/>
          <p:cNvGrpSpPr/>
          <p:nvPr/>
        </p:nvGrpSpPr>
        <p:grpSpPr>
          <a:xfrm>
            <a:off x="-1451912" y="5869212"/>
            <a:ext cx="4961224" cy="4417788"/>
            <a:chOff x="0" y="0"/>
            <a:chExt cx="6614965" cy="5890384"/>
          </a:xfrm>
        </p:grpSpPr>
        <p:sp>
          <p:nvSpPr>
            <p:cNvPr id="5" name="Freeform 5"/>
            <p:cNvSpPr/>
            <p:nvPr/>
          </p:nvSpPr>
          <p:spPr>
            <a:xfrm>
              <a:off x="254" y="0"/>
              <a:ext cx="6614795" cy="5890133"/>
            </a:xfrm>
            <a:custGeom>
              <a:avLst/>
              <a:gdLst/>
              <a:ahLst/>
              <a:cxnLst/>
              <a:rect l="l" t="t" r="r" b="b"/>
              <a:pathLst>
                <a:path w="6614795" h="5890133">
                  <a:moveTo>
                    <a:pt x="0" y="294005"/>
                  </a:moveTo>
                  <a:cubicBezTo>
                    <a:pt x="0" y="294005"/>
                    <a:pt x="1837309" y="0"/>
                    <a:pt x="2992374" y="2505964"/>
                  </a:cubicBezTo>
                  <a:cubicBezTo>
                    <a:pt x="4280408" y="2505964"/>
                    <a:pt x="4987290" y="3573399"/>
                    <a:pt x="4987290" y="4773676"/>
                  </a:cubicBezTo>
                  <a:cubicBezTo>
                    <a:pt x="6117717" y="4773676"/>
                    <a:pt x="6614795" y="5890133"/>
                    <a:pt x="6614795" y="5890133"/>
                  </a:cubicBezTo>
                  <a:lnTo>
                    <a:pt x="0" y="5890133"/>
                  </a:lnTo>
                  <a:close/>
                </a:path>
              </a:pathLst>
            </a:custGeom>
            <a:gradFill rotWithShape="1">
              <a:gsLst>
                <a:gs pos="0">
                  <a:srgbClr val="FEFAF9">
                    <a:alpha val="18823"/>
                  </a:srgbClr>
                </a:gs>
                <a:gs pos="100000">
                  <a:srgbClr val="FEFAF9">
                    <a:alpha val="100000"/>
                  </a:srgbClr>
                </a:gs>
              </a:gsLst>
              <a:lin ang="8099331"/>
            </a:gradFill>
          </p:spPr>
          <p:txBody>
            <a:bodyPr/>
            <a:lstStyle/>
            <a:p>
              <a:endParaRPr lang="en-IN"/>
            </a:p>
          </p:txBody>
        </p:sp>
      </p:grpSp>
      <p:grpSp>
        <p:nvGrpSpPr>
          <p:cNvPr id="6" name="Group 6"/>
          <p:cNvGrpSpPr/>
          <p:nvPr/>
        </p:nvGrpSpPr>
        <p:grpSpPr>
          <a:xfrm>
            <a:off x="15164608" y="6840171"/>
            <a:ext cx="3872809" cy="3446829"/>
            <a:chOff x="0" y="0"/>
            <a:chExt cx="5573760" cy="4960688"/>
          </a:xfrm>
        </p:grpSpPr>
        <p:sp>
          <p:nvSpPr>
            <p:cNvPr id="7" name="Freeform 7"/>
            <p:cNvSpPr/>
            <p:nvPr/>
          </p:nvSpPr>
          <p:spPr>
            <a:xfrm>
              <a:off x="0" y="0"/>
              <a:ext cx="5573522" cy="4960493"/>
            </a:xfrm>
            <a:custGeom>
              <a:avLst/>
              <a:gdLst/>
              <a:ahLst/>
              <a:cxnLst/>
              <a:rect l="l" t="t" r="r" b="b"/>
              <a:pathLst>
                <a:path w="5573522" h="4960493">
                  <a:moveTo>
                    <a:pt x="5570728" y="247523"/>
                  </a:moveTo>
                  <a:cubicBezTo>
                    <a:pt x="5570728" y="247523"/>
                    <a:pt x="4023360" y="0"/>
                    <a:pt x="3050667" y="2110359"/>
                  </a:cubicBezTo>
                  <a:cubicBezTo>
                    <a:pt x="1965960" y="2110359"/>
                    <a:pt x="1370584" y="3009392"/>
                    <a:pt x="1370584" y="4020185"/>
                  </a:cubicBezTo>
                  <a:cubicBezTo>
                    <a:pt x="418592" y="4020312"/>
                    <a:pt x="0" y="4960493"/>
                    <a:pt x="0" y="4960493"/>
                  </a:cubicBezTo>
                  <a:lnTo>
                    <a:pt x="5573522" y="4960493"/>
                  </a:lnTo>
                  <a:lnTo>
                    <a:pt x="5573522" y="247523"/>
                  </a:lnTo>
                  <a:close/>
                </a:path>
              </a:pathLst>
            </a:custGeom>
            <a:gradFill rotWithShape="1">
              <a:gsLst>
                <a:gs pos="0">
                  <a:srgbClr val="FEFAF9">
                    <a:alpha val="18823"/>
                  </a:srgbClr>
                </a:gs>
                <a:gs pos="100000">
                  <a:srgbClr val="FEFAF9">
                    <a:alpha val="100000"/>
                  </a:srgbClr>
                </a:gs>
              </a:gsLst>
              <a:lin ang="8099331"/>
            </a:gradFill>
          </p:spPr>
          <p:txBody>
            <a:bodyPr/>
            <a:lstStyle/>
            <a:p>
              <a:endParaRPr lang="en-IN" dirty="0"/>
            </a:p>
          </p:txBody>
        </p:sp>
      </p:grpSp>
      <p:grpSp>
        <p:nvGrpSpPr>
          <p:cNvPr id="8" name="Group 8"/>
          <p:cNvGrpSpPr/>
          <p:nvPr/>
        </p:nvGrpSpPr>
        <p:grpSpPr>
          <a:xfrm>
            <a:off x="14542360" y="163336"/>
            <a:ext cx="5240710" cy="1833006"/>
            <a:chOff x="0" y="0"/>
            <a:chExt cx="6987613" cy="2444008"/>
          </a:xfrm>
        </p:grpSpPr>
        <p:sp>
          <p:nvSpPr>
            <p:cNvPr id="9" name="Freeform 9"/>
            <p:cNvSpPr/>
            <p:nvPr/>
          </p:nvSpPr>
          <p:spPr>
            <a:xfrm>
              <a:off x="0" y="0"/>
              <a:ext cx="6987667" cy="2443988"/>
            </a:xfrm>
            <a:custGeom>
              <a:avLst/>
              <a:gdLst/>
              <a:ahLst/>
              <a:cxnLst/>
              <a:rect l="l" t="t" r="r" b="b"/>
              <a:pathLst>
                <a:path w="6987667" h="2443988">
                  <a:moveTo>
                    <a:pt x="6987667" y="359410"/>
                  </a:moveTo>
                  <a:cubicBezTo>
                    <a:pt x="6987667" y="359410"/>
                    <a:pt x="5692394" y="0"/>
                    <a:pt x="4149217" y="1533017"/>
                  </a:cubicBezTo>
                  <a:cubicBezTo>
                    <a:pt x="2975229" y="642493"/>
                    <a:pt x="2256663" y="1239393"/>
                    <a:pt x="1619377" y="1877060"/>
                  </a:cubicBezTo>
                  <a:cubicBezTo>
                    <a:pt x="379476" y="1477391"/>
                    <a:pt x="0" y="2443988"/>
                    <a:pt x="0" y="2443988"/>
                  </a:cubicBezTo>
                  <a:lnTo>
                    <a:pt x="6987667" y="2443988"/>
                  </a:lnTo>
                  <a:close/>
                </a:path>
              </a:pathLst>
            </a:custGeom>
            <a:gradFill rotWithShape="1">
              <a:gsLst>
                <a:gs pos="0">
                  <a:srgbClr val="FEFAF9">
                    <a:alpha val="18823"/>
                  </a:srgbClr>
                </a:gs>
                <a:gs pos="100000">
                  <a:srgbClr val="FEFAF9">
                    <a:alpha val="100000"/>
                  </a:srgbClr>
                </a:gs>
              </a:gsLst>
              <a:lin ang="8576905"/>
            </a:gradFill>
          </p:spPr>
          <p:txBody>
            <a:bodyPr/>
            <a:lstStyle/>
            <a:p>
              <a:endParaRPr lang="en-IN"/>
            </a:p>
          </p:txBody>
        </p:sp>
      </p:grpSp>
      <p:sp>
        <p:nvSpPr>
          <p:cNvPr id="10" name="Freeform 10"/>
          <p:cNvSpPr/>
          <p:nvPr/>
        </p:nvSpPr>
        <p:spPr>
          <a:xfrm>
            <a:off x="172163" y="1934223"/>
            <a:ext cx="7343269" cy="7755966"/>
          </a:xfrm>
          <a:custGeom>
            <a:avLst/>
            <a:gdLst/>
            <a:ahLst/>
            <a:cxnLst/>
            <a:rect l="l" t="t" r="r" b="b"/>
            <a:pathLst>
              <a:path w="7343269" h="7755966">
                <a:moveTo>
                  <a:pt x="0" y="0"/>
                </a:moveTo>
                <a:lnTo>
                  <a:pt x="7343269" y="0"/>
                </a:lnTo>
                <a:lnTo>
                  <a:pt x="7343269" y="7755966"/>
                </a:lnTo>
                <a:lnTo>
                  <a:pt x="0" y="775596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IN"/>
          </a:p>
        </p:txBody>
      </p:sp>
      <p:grpSp>
        <p:nvGrpSpPr>
          <p:cNvPr id="11" name="Group 11"/>
          <p:cNvGrpSpPr/>
          <p:nvPr/>
        </p:nvGrpSpPr>
        <p:grpSpPr>
          <a:xfrm>
            <a:off x="7814451" y="1605243"/>
            <a:ext cx="10123420" cy="4643137"/>
            <a:chOff x="0" y="0"/>
            <a:chExt cx="13497893" cy="6190849"/>
          </a:xfrm>
        </p:grpSpPr>
        <p:sp>
          <p:nvSpPr>
            <p:cNvPr id="12" name="Freeform 12"/>
            <p:cNvSpPr/>
            <p:nvPr/>
          </p:nvSpPr>
          <p:spPr>
            <a:xfrm>
              <a:off x="0" y="0"/>
              <a:ext cx="13497807" cy="6190769"/>
            </a:xfrm>
            <a:custGeom>
              <a:avLst/>
              <a:gdLst/>
              <a:ahLst/>
              <a:cxnLst/>
              <a:rect l="l" t="t" r="r" b="b"/>
              <a:pathLst>
                <a:path w="13497807" h="6190769">
                  <a:moveTo>
                    <a:pt x="0" y="477437"/>
                  </a:moveTo>
                  <a:cubicBezTo>
                    <a:pt x="0" y="213834"/>
                    <a:pt x="223994" y="0"/>
                    <a:pt x="500121" y="0"/>
                  </a:cubicBezTo>
                  <a:lnTo>
                    <a:pt x="12997686" y="0"/>
                  </a:lnTo>
                  <a:cubicBezTo>
                    <a:pt x="13273965" y="0"/>
                    <a:pt x="13497807" y="213834"/>
                    <a:pt x="13497807" y="477437"/>
                  </a:cubicBezTo>
                  <a:lnTo>
                    <a:pt x="13497807" y="5713332"/>
                  </a:lnTo>
                  <a:cubicBezTo>
                    <a:pt x="13497807" y="5977080"/>
                    <a:pt x="13273813" y="6190769"/>
                    <a:pt x="12997686" y="6190769"/>
                  </a:cubicBezTo>
                  <a:lnTo>
                    <a:pt x="500121" y="6190769"/>
                  </a:lnTo>
                  <a:cubicBezTo>
                    <a:pt x="223842" y="6190769"/>
                    <a:pt x="0" y="5976935"/>
                    <a:pt x="0" y="5713332"/>
                  </a:cubicBezTo>
                  <a:close/>
                </a:path>
              </a:pathLst>
            </a:custGeom>
            <a:solidFill>
              <a:srgbClr val="11224E"/>
            </a:solidFill>
          </p:spPr>
          <p:txBody>
            <a:bodyPr/>
            <a:lstStyle/>
            <a:p>
              <a:endParaRPr lang="en-IN"/>
            </a:p>
          </p:txBody>
        </p:sp>
      </p:grpSp>
      <p:grpSp>
        <p:nvGrpSpPr>
          <p:cNvPr id="13" name="Group 13"/>
          <p:cNvGrpSpPr/>
          <p:nvPr/>
        </p:nvGrpSpPr>
        <p:grpSpPr>
          <a:xfrm>
            <a:off x="8053472" y="1840181"/>
            <a:ext cx="9632316" cy="4161323"/>
            <a:chOff x="0" y="0"/>
            <a:chExt cx="12843088" cy="5548430"/>
          </a:xfrm>
        </p:grpSpPr>
        <p:sp>
          <p:nvSpPr>
            <p:cNvPr id="14" name="Freeform 14"/>
            <p:cNvSpPr/>
            <p:nvPr/>
          </p:nvSpPr>
          <p:spPr>
            <a:xfrm>
              <a:off x="0" y="0"/>
              <a:ext cx="12843010" cy="5548411"/>
            </a:xfrm>
            <a:custGeom>
              <a:avLst/>
              <a:gdLst/>
              <a:ahLst/>
              <a:cxnLst/>
              <a:rect l="l" t="t" r="r" b="b"/>
              <a:pathLst>
                <a:path w="12843010" h="5548411">
                  <a:moveTo>
                    <a:pt x="0" y="427929"/>
                  </a:moveTo>
                  <a:cubicBezTo>
                    <a:pt x="0" y="191547"/>
                    <a:pt x="208039" y="0"/>
                    <a:pt x="464774" y="0"/>
                  </a:cubicBezTo>
                  <a:lnTo>
                    <a:pt x="12378237" y="0"/>
                  </a:lnTo>
                  <a:cubicBezTo>
                    <a:pt x="12634971" y="0"/>
                    <a:pt x="12843010" y="191547"/>
                    <a:pt x="12843010" y="427929"/>
                  </a:cubicBezTo>
                  <a:lnTo>
                    <a:pt x="12843010" y="5120482"/>
                  </a:lnTo>
                  <a:cubicBezTo>
                    <a:pt x="12843010" y="5356864"/>
                    <a:pt x="12634971" y="5548411"/>
                    <a:pt x="12378237" y="5548411"/>
                  </a:cubicBezTo>
                  <a:lnTo>
                    <a:pt x="464774" y="5548411"/>
                  </a:lnTo>
                  <a:cubicBezTo>
                    <a:pt x="208039" y="5548411"/>
                    <a:pt x="0" y="5356864"/>
                    <a:pt x="0" y="5120482"/>
                  </a:cubicBezTo>
                  <a:close/>
                </a:path>
              </a:pathLst>
            </a:custGeom>
            <a:solidFill>
              <a:srgbClr val="304F9B"/>
            </a:solidFill>
          </p:spPr>
          <p:txBody>
            <a:bodyPr/>
            <a:lstStyle/>
            <a:p>
              <a:endParaRPr lang="en-IN"/>
            </a:p>
          </p:txBody>
        </p:sp>
      </p:grpSp>
      <p:sp>
        <p:nvSpPr>
          <p:cNvPr id="15" name="Freeform 15"/>
          <p:cNvSpPr/>
          <p:nvPr/>
        </p:nvSpPr>
        <p:spPr>
          <a:xfrm>
            <a:off x="2394561" y="5929289"/>
            <a:ext cx="2898474" cy="4307586"/>
          </a:xfrm>
          <a:custGeom>
            <a:avLst/>
            <a:gdLst/>
            <a:ahLst/>
            <a:cxnLst/>
            <a:rect l="l" t="t" r="r" b="b"/>
            <a:pathLst>
              <a:path w="2898474" h="4307586">
                <a:moveTo>
                  <a:pt x="0" y="0"/>
                </a:moveTo>
                <a:lnTo>
                  <a:pt x="2898474" y="0"/>
                </a:lnTo>
                <a:lnTo>
                  <a:pt x="2898474" y="4307586"/>
                </a:lnTo>
                <a:lnTo>
                  <a:pt x="0" y="4307586"/>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IN"/>
          </a:p>
        </p:txBody>
      </p:sp>
      <p:sp>
        <p:nvSpPr>
          <p:cNvPr id="16" name="TextBox 16"/>
          <p:cNvSpPr txBox="1"/>
          <p:nvPr/>
        </p:nvSpPr>
        <p:spPr>
          <a:xfrm>
            <a:off x="7054702" y="2099386"/>
            <a:ext cx="11629798" cy="3752850"/>
          </a:xfrm>
          <a:prstGeom prst="rect">
            <a:avLst/>
          </a:prstGeom>
        </p:spPr>
        <p:txBody>
          <a:bodyPr lIns="0" tIns="0" rIns="0" bIns="0" rtlCol="0" anchor="t">
            <a:spAutoFit/>
          </a:bodyPr>
          <a:lstStyle/>
          <a:p>
            <a:pPr algn="ctr">
              <a:lnSpc>
                <a:spcPts val="9479"/>
              </a:lnSpc>
            </a:pPr>
            <a:r>
              <a:rPr lang="en-US" sz="7899" b="1" dirty="0">
                <a:solidFill>
                  <a:srgbClr val="FFFFFF"/>
                </a:solidFill>
                <a:latin typeface="Times New Roman Bold"/>
                <a:ea typeface="Times New Roman Bold"/>
                <a:cs typeface="Times New Roman Bold"/>
                <a:sym typeface="Times New Roman Bold"/>
              </a:rPr>
              <a:t>Sky's the Limit: A Personalized Flight Recommendation</a:t>
            </a:r>
          </a:p>
        </p:txBody>
      </p:sp>
      <p:sp>
        <p:nvSpPr>
          <p:cNvPr id="21" name="TextBox 20">
            <a:extLst>
              <a:ext uri="{FF2B5EF4-FFF2-40B4-BE49-F238E27FC236}">
                <a16:creationId xmlns:a16="http://schemas.microsoft.com/office/drawing/2014/main" id="{FDD991D8-93FD-12FF-4218-4A5C31664F13}"/>
              </a:ext>
            </a:extLst>
          </p:cNvPr>
          <p:cNvSpPr txBox="1"/>
          <p:nvPr/>
        </p:nvSpPr>
        <p:spPr>
          <a:xfrm>
            <a:off x="9347245" y="7488186"/>
            <a:ext cx="6625084" cy="830997"/>
          </a:xfrm>
          <a:prstGeom prst="rect">
            <a:avLst/>
          </a:prstGeom>
          <a:noFill/>
        </p:spPr>
        <p:txBody>
          <a:bodyPr wrap="square" rtlCol="0">
            <a:spAutoFit/>
          </a:bodyPr>
          <a:lstStyle/>
          <a:p>
            <a:pPr algn="ctr"/>
            <a:r>
              <a:rPr lang="en-IN" sz="4800" b="1" dirty="0" err="1">
                <a:solidFill>
                  <a:srgbClr val="FFFF00"/>
                </a:solidFill>
                <a:latin typeface="Times New Roman" panose="02020603050405020304" pitchFamily="18" charset="0"/>
                <a:cs typeface="Times New Roman" panose="02020603050405020304" pitchFamily="18" charset="0"/>
              </a:rPr>
              <a:t>Parth</a:t>
            </a:r>
            <a:r>
              <a:rPr lang="en-IN" sz="4800" b="1" dirty="0">
                <a:solidFill>
                  <a:srgbClr val="FFFF00"/>
                </a:solidFill>
                <a:latin typeface="Times New Roman" panose="02020603050405020304" pitchFamily="18" charset="0"/>
                <a:cs typeface="Times New Roman" panose="02020603050405020304" pitchFamily="18" charset="0"/>
              </a:rPr>
              <a:t> Patil</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A9CBF9"/>
        </a:solidFill>
        <a:effectLst/>
      </p:bgPr>
    </p:bg>
    <p:spTree>
      <p:nvGrpSpPr>
        <p:cNvPr id="1" name=""/>
        <p:cNvGrpSpPr/>
        <p:nvPr/>
      </p:nvGrpSpPr>
      <p:grpSpPr>
        <a:xfrm>
          <a:off x="0" y="0"/>
          <a:ext cx="0" cy="0"/>
          <a:chOff x="0" y="0"/>
          <a:chExt cx="0" cy="0"/>
        </a:xfrm>
      </p:grpSpPr>
      <p:grpSp>
        <p:nvGrpSpPr>
          <p:cNvPr id="2" name="Group 2"/>
          <p:cNvGrpSpPr/>
          <p:nvPr/>
        </p:nvGrpSpPr>
        <p:grpSpPr>
          <a:xfrm>
            <a:off x="-368979" y="7374052"/>
            <a:ext cx="3520012" cy="3134442"/>
            <a:chOff x="0" y="0"/>
            <a:chExt cx="4693349" cy="4179256"/>
          </a:xfrm>
        </p:grpSpPr>
        <p:sp>
          <p:nvSpPr>
            <p:cNvPr id="3" name="Freeform 3"/>
            <p:cNvSpPr/>
            <p:nvPr/>
          </p:nvSpPr>
          <p:spPr>
            <a:xfrm>
              <a:off x="127" y="0"/>
              <a:ext cx="4693158" cy="4179062"/>
            </a:xfrm>
            <a:custGeom>
              <a:avLst/>
              <a:gdLst/>
              <a:ahLst/>
              <a:cxnLst/>
              <a:rect l="l" t="t" r="r" b="b"/>
              <a:pathLst>
                <a:path w="4693158" h="4179062">
                  <a:moveTo>
                    <a:pt x="0" y="208534"/>
                  </a:moveTo>
                  <a:cubicBezTo>
                    <a:pt x="0" y="208534"/>
                    <a:pt x="1303655" y="0"/>
                    <a:pt x="2123059" y="1778000"/>
                  </a:cubicBezTo>
                  <a:cubicBezTo>
                    <a:pt x="3036951" y="1778000"/>
                    <a:pt x="3538474" y="2535428"/>
                    <a:pt x="3538474" y="3386963"/>
                  </a:cubicBezTo>
                  <a:cubicBezTo>
                    <a:pt x="4340606" y="3386963"/>
                    <a:pt x="4693158" y="4179062"/>
                    <a:pt x="4693158" y="4179062"/>
                  </a:cubicBezTo>
                  <a:lnTo>
                    <a:pt x="0" y="4179062"/>
                  </a:lnTo>
                  <a:close/>
                </a:path>
              </a:pathLst>
            </a:custGeom>
            <a:gradFill rotWithShape="1">
              <a:gsLst>
                <a:gs pos="0">
                  <a:srgbClr val="FEFAF9">
                    <a:alpha val="12800"/>
                  </a:srgbClr>
                </a:gs>
                <a:gs pos="100000">
                  <a:srgbClr val="FEFAF9">
                    <a:alpha val="68000"/>
                  </a:srgbClr>
                </a:gs>
              </a:gsLst>
              <a:lin ang="8099331"/>
            </a:gradFill>
          </p:spPr>
          <p:txBody>
            <a:bodyPr/>
            <a:lstStyle/>
            <a:p>
              <a:endParaRPr lang="en-IN"/>
            </a:p>
          </p:txBody>
        </p:sp>
      </p:grpSp>
      <p:graphicFrame>
        <p:nvGraphicFramePr>
          <p:cNvPr id="4" name="Table 4"/>
          <p:cNvGraphicFramePr>
            <a:graphicFrameLocks noGrp="1"/>
          </p:cNvGraphicFramePr>
          <p:nvPr/>
        </p:nvGraphicFramePr>
        <p:xfrm>
          <a:off x="325722" y="3074770"/>
          <a:ext cx="11151580" cy="6715123"/>
        </p:xfrm>
        <a:graphic>
          <a:graphicData uri="http://schemas.openxmlformats.org/drawingml/2006/table">
            <a:tbl>
              <a:tblPr/>
              <a:tblGrid>
                <a:gridCol w="2145911">
                  <a:extLst>
                    <a:ext uri="{9D8B030D-6E8A-4147-A177-3AD203B41FA5}">
                      <a16:colId xmlns:a16="http://schemas.microsoft.com/office/drawing/2014/main" val="20000"/>
                    </a:ext>
                  </a:extLst>
                </a:gridCol>
                <a:gridCol w="1690050">
                  <a:extLst>
                    <a:ext uri="{9D8B030D-6E8A-4147-A177-3AD203B41FA5}">
                      <a16:colId xmlns:a16="http://schemas.microsoft.com/office/drawing/2014/main" val="20001"/>
                    </a:ext>
                  </a:extLst>
                </a:gridCol>
                <a:gridCol w="2246681">
                  <a:extLst>
                    <a:ext uri="{9D8B030D-6E8A-4147-A177-3AD203B41FA5}">
                      <a16:colId xmlns:a16="http://schemas.microsoft.com/office/drawing/2014/main" val="20002"/>
                    </a:ext>
                  </a:extLst>
                </a:gridCol>
                <a:gridCol w="1796913">
                  <a:extLst>
                    <a:ext uri="{9D8B030D-6E8A-4147-A177-3AD203B41FA5}">
                      <a16:colId xmlns:a16="http://schemas.microsoft.com/office/drawing/2014/main" val="20003"/>
                    </a:ext>
                  </a:extLst>
                </a:gridCol>
                <a:gridCol w="1553111">
                  <a:extLst>
                    <a:ext uri="{9D8B030D-6E8A-4147-A177-3AD203B41FA5}">
                      <a16:colId xmlns:a16="http://schemas.microsoft.com/office/drawing/2014/main" val="20004"/>
                    </a:ext>
                  </a:extLst>
                </a:gridCol>
                <a:gridCol w="1718914">
                  <a:extLst>
                    <a:ext uri="{9D8B030D-6E8A-4147-A177-3AD203B41FA5}">
                      <a16:colId xmlns:a16="http://schemas.microsoft.com/office/drawing/2014/main" val="20005"/>
                    </a:ext>
                  </a:extLst>
                </a:gridCol>
              </a:tblGrid>
              <a:tr h="1206998">
                <a:tc>
                  <a:txBody>
                    <a:bodyPr/>
                    <a:lstStyle/>
                    <a:p>
                      <a:pPr algn="ctr">
                        <a:lnSpc>
                          <a:spcPts val="3600"/>
                        </a:lnSpc>
                        <a:defRPr/>
                      </a:pPr>
                      <a:r>
                        <a:rPr lang="en-US" sz="3000" b="1" spc="-147">
                          <a:solidFill>
                            <a:srgbClr val="213363"/>
                          </a:solidFill>
                          <a:latin typeface="Source Sans Pro Bold"/>
                          <a:ea typeface="Source Sans Pro Bold"/>
                          <a:cs typeface="Source Sans Pro Bold"/>
                          <a:sym typeface="Source Sans Pro Bold"/>
                        </a:rPr>
                        <a:t>A Ahmed</a:t>
                      </a:r>
                      <a:endParaRPr lang="en-US" sz="1100"/>
                    </a:p>
                  </a:txBody>
                  <a:tcPr marL="190500" marR="190500" marT="190500" marB="190500" anchor="ctr">
                    <a:lnL w="38100" cap="flat" cmpd="sng" algn="ctr">
                      <a:solidFill>
                        <a:srgbClr val="213363"/>
                      </a:solidFill>
                      <a:prstDash val="solid"/>
                      <a:round/>
                      <a:headEnd type="none" w="med" len="med"/>
                      <a:tailEnd type="none" w="med" len="med"/>
                    </a:lnL>
                    <a:lnR w="38100" cap="flat" cmpd="sng" algn="ctr">
                      <a:solidFill>
                        <a:srgbClr val="213363"/>
                      </a:solidFill>
                      <a:prstDash val="solid"/>
                      <a:round/>
                      <a:headEnd type="none" w="med" len="med"/>
                      <a:tailEnd type="none" w="med" len="med"/>
                    </a:lnR>
                    <a:lnT w="38100" cap="flat" cmpd="sng" algn="ctr">
                      <a:solidFill>
                        <a:srgbClr val="213363"/>
                      </a:solidFill>
                      <a:prstDash val="solid"/>
                      <a:round/>
                      <a:headEnd type="none" w="med" len="med"/>
                      <a:tailEnd type="none" w="med" len="med"/>
                    </a:lnT>
                    <a:lnB w="38100" cap="flat" cmpd="sng" algn="ctr">
                      <a:solidFill>
                        <a:srgbClr val="213363"/>
                      </a:solidFill>
                      <a:prstDash val="solid"/>
                      <a:round/>
                      <a:headEnd type="none" w="med" len="med"/>
                      <a:tailEnd type="none" w="med" len="med"/>
                    </a:lnB>
                  </a:tcPr>
                </a:tc>
                <a:tc>
                  <a:txBody>
                    <a:bodyPr/>
                    <a:lstStyle/>
                    <a:p>
                      <a:pPr algn="ctr">
                        <a:lnSpc>
                          <a:spcPts val="2759"/>
                        </a:lnSpc>
                        <a:defRPr/>
                      </a:pPr>
                      <a:r>
                        <a:rPr lang="en-US" sz="2299" b="1" spc="-112">
                          <a:solidFill>
                            <a:srgbClr val="213363"/>
                          </a:solidFill>
                          <a:latin typeface="Source Sans Pro Bold"/>
                          <a:ea typeface="Source Sans Pro Bold"/>
                          <a:cs typeface="Source Sans Pro Bold"/>
                          <a:sym typeface="Source Sans Pro Bold"/>
                        </a:rPr>
                        <a:t>Singapore Airlines</a:t>
                      </a:r>
                      <a:endParaRPr lang="en-US" sz="1100"/>
                    </a:p>
                  </a:txBody>
                  <a:tcPr marL="190500" marR="190500" marT="190500" marB="190500" anchor="ctr">
                    <a:lnL w="38100" cap="flat" cmpd="sng" algn="ctr">
                      <a:solidFill>
                        <a:srgbClr val="213363"/>
                      </a:solidFill>
                      <a:prstDash val="solid"/>
                      <a:round/>
                      <a:headEnd type="none" w="med" len="med"/>
                      <a:tailEnd type="none" w="med" len="med"/>
                    </a:lnL>
                    <a:lnR w="38100" cap="flat" cmpd="sng" algn="ctr">
                      <a:solidFill>
                        <a:srgbClr val="213363"/>
                      </a:solidFill>
                      <a:prstDash val="solid"/>
                      <a:round/>
                      <a:headEnd type="none" w="med" len="med"/>
                      <a:tailEnd type="none" w="med" len="med"/>
                    </a:lnR>
                    <a:lnT w="38100" cap="flat" cmpd="sng" algn="ctr">
                      <a:solidFill>
                        <a:srgbClr val="213363"/>
                      </a:solidFill>
                      <a:prstDash val="solid"/>
                      <a:round/>
                      <a:headEnd type="none" w="med" len="med"/>
                      <a:tailEnd type="none" w="med" len="med"/>
                    </a:lnT>
                    <a:lnB w="38100" cap="flat" cmpd="sng" algn="ctr">
                      <a:solidFill>
                        <a:srgbClr val="213363"/>
                      </a:solidFill>
                      <a:prstDash val="solid"/>
                      <a:round/>
                      <a:headEnd type="none" w="med" len="med"/>
                      <a:tailEnd type="none" w="med" len="med"/>
                    </a:lnB>
                  </a:tcPr>
                </a:tc>
                <a:tc>
                  <a:txBody>
                    <a:bodyPr/>
                    <a:lstStyle/>
                    <a:p>
                      <a:pPr algn="ctr">
                        <a:lnSpc>
                          <a:spcPts val="2759"/>
                        </a:lnSpc>
                        <a:defRPr/>
                      </a:pPr>
                      <a:r>
                        <a:rPr lang="en-US" sz="2299" b="1" spc="-112">
                          <a:solidFill>
                            <a:srgbClr val="213363"/>
                          </a:solidFill>
                          <a:latin typeface="Source Sans Pro Bold"/>
                          <a:ea typeface="Source Sans Pro Bold"/>
                          <a:cs typeface="Source Sans Pro Bold"/>
                          <a:sym typeface="Source Sans Pro Bold"/>
                        </a:rPr>
                        <a:t>Cathay Pacific Airways</a:t>
                      </a:r>
                      <a:endParaRPr lang="en-US" sz="1100"/>
                    </a:p>
                  </a:txBody>
                  <a:tcPr marL="190500" marR="190500" marT="190500" marB="190500" anchor="ctr">
                    <a:lnL w="38100" cap="flat" cmpd="sng" algn="ctr">
                      <a:solidFill>
                        <a:srgbClr val="213363"/>
                      </a:solidFill>
                      <a:prstDash val="solid"/>
                      <a:round/>
                      <a:headEnd type="none" w="med" len="med"/>
                      <a:tailEnd type="none" w="med" len="med"/>
                    </a:lnL>
                    <a:lnR w="38100" cap="flat" cmpd="sng" algn="ctr">
                      <a:solidFill>
                        <a:srgbClr val="213363"/>
                      </a:solidFill>
                      <a:prstDash val="solid"/>
                      <a:round/>
                      <a:headEnd type="none" w="med" len="med"/>
                      <a:tailEnd type="none" w="med" len="med"/>
                    </a:lnR>
                    <a:lnT w="38100" cap="flat" cmpd="sng" algn="ctr">
                      <a:solidFill>
                        <a:srgbClr val="213363"/>
                      </a:solidFill>
                      <a:prstDash val="solid"/>
                      <a:round/>
                      <a:headEnd type="none" w="med" len="med"/>
                      <a:tailEnd type="none" w="med" len="med"/>
                    </a:lnT>
                    <a:lnB w="38100" cap="flat" cmpd="sng" algn="ctr">
                      <a:solidFill>
                        <a:srgbClr val="213363"/>
                      </a:solidFill>
                      <a:prstDash val="solid"/>
                      <a:round/>
                      <a:headEnd type="none" w="med" len="med"/>
                      <a:tailEnd type="none" w="med" len="med"/>
                    </a:lnB>
                  </a:tcPr>
                </a:tc>
                <a:tc>
                  <a:txBody>
                    <a:bodyPr/>
                    <a:lstStyle/>
                    <a:p>
                      <a:pPr algn="ctr">
                        <a:lnSpc>
                          <a:spcPts val="2759"/>
                        </a:lnSpc>
                        <a:defRPr/>
                      </a:pPr>
                      <a:r>
                        <a:rPr lang="en-US" sz="2299" b="1" spc="-112">
                          <a:solidFill>
                            <a:srgbClr val="213363"/>
                          </a:solidFill>
                          <a:latin typeface="Source Sans Pro Bold"/>
                          <a:ea typeface="Source Sans Pro Bold"/>
                          <a:cs typeface="Source Sans Pro Bold"/>
                          <a:sym typeface="Source Sans Pro Bold"/>
                        </a:rPr>
                        <a:t>All Nippon Airwais</a:t>
                      </a:r>
                      <a:endParaRPr lang="en-US" sz="1100"/>
                    </a:p>
                  </a:txBody>
                  <a:tcPr marL="190500" marR="190500" marT="190500" marB="190500" anchor="ctr">
                    <a:lnL w="38100" cap="flat" cmpd="sng" algn="ctr">
                      <a:solidFill>
                        <a:srgbClr val="213363"/>
                      </a:solidFill>
                      <a:prstDash val="solid"/>
                      <a:round/>
                      <a:headEnd type="none" w="med" len="med"/>
                      <a:tailEnd type="none" w="med" len="med"/>
                    </a:lnL>
                    <a:lnR w="38100" cap="flat" cmpd="sng" algn="ctr">
                      <a:solidFill>
                        <a:srgbClr val="213363"/>
                      </a:solidFill>
                      <a:prstDash val="solid"/>
                      <a:round/>
                      <a:headEnd type="none" w="med" len="med"/>
                      <a:tailEnd type="none" w="med" len="med"/>
                    </a:lnR>
                    <a:lnT w="38100" cap="flat" cmpd="sng" algn="ctr">
                      <a:solidFill>
                        <a:srgbClr val="213363"/>
                      </a:solidFill>
                      <a:prstDash val="solid"/>
                      <a:round/>
                      <a:headEnd type="none" w="med" len="med"/>
                      <a:tailEnd type="none" w="med" len="med"/>
                    </a:lnT>
                    <a:lnB w="38100" cap="flat" cmpd="sng" algn="ctr">
                      <a:solidFill>
                        <a:srgbClr val="213363"/>
                      </a:solidFill>
                      <a:prstDash val="solid"/>
                      <a:round/>
                      <a:headEnd type="none" w="med" len="med"/>
                      <a:tailEnd type="none" w="med" len="med"/>
                    </a:lnB>
                  </a:tcPr>
                </a:tc>
                <a:tc>
                  <a:txBody>
                    <a:bodyPr/>
                    <a:lstStyle/>
                    <a:p>
                      <a:pPr algn="ctr">
                        <a:lnSpc>
                          <a:spcPts val="2759"/>
                        </a:lnSpc>
                        <a:defRPr/>
                      </a:pPr>
                      <a:r>
                        <a:rPr lang="en-US" sz="2299" b="1" spc="-112">
                          <a:solidFill>
                            <a:srgbClr val="213363"/>
                          </a:solidFill>
                          <a:latin typeface="Source Sans Pro Bold"/>
                          <a:ea typeface="Source Sans Pro Bold"/>
                          <a:cs typeface="Source Sans Pro Bold"/>
                          <a:sym typeface="Source Sans Pro Bold"/>
                        </a:rPr>
                        <a:t>Turkish Airline</a:t>
                      </a:r>
                      <a:endParaRPr lang="en-US" sz="1100"/>
                    </a:p>
                  </a:txBody>
                  <a:tcPr marL="190500" marR="190500" marT="190500" marB="190500" anchor="ctr">
                    <a:lnL w="38100" cap="flat" cmpd="sng" algn="ctr">
                      <a:solidFill>
                        <a:srgbClr val="213363"/>
                      </a:solidFill>
                      <a:prstDash val="solid"/>
                      <a:round/>
                      <a:headEnd type="none" w="med" len="med"/>
                      <a:tailEnd type="none" w="med" len="med"/>
                    </a:lnL>
                    <a:lnR w="38100" cap="flat" cmpd="sng" algn="ctr">
                      <a:solidFill>
                        <a:srgbClr val="213363"/>
                      </a:solidFill>
                      <a:prstDash val="solid"/>
                      <a:round/>
                      <a:headEnd type="none" w="med" len="med"/>
                      <a:tailEnd type="none" w="med" len="med"/>
                    </a:lnR>
                    <a:lnT w="38100" cap="flat" cmpd="sng" algn="ctr">
                      <a:solidFill>
                        <a:srgbClr val="213363"/>
                      </a:solidFill>
                      <a:prstDash val="solid"/>
                      <a:round/>
                      <a:headEnd type="none" w="med" len="med"/>
                      <a:tailEnd type="none" w="med" len="med"/>
                    </a:lnT>
                    <a:lnB w="38100" cap="flat" cmpd="sng" algn="ctr">
                      <a:solidFill>
                        <a:srgbClr val="213363"/>
                      </a:solidFill>
                      <a:prstDash val="solid"/>
                      <a:round/>
                      <a:headEnd type="none" w="med" len="med"/>
                      <a:tailEnd type="none" w="med" len="med"/>
                    </a:lnB>
                  </a:tcPr>
                </a:tc>
                <a:tc>
                  <a:txBody>
                    <a:bodyPr/>
                    <a:lstStyle/>
                    <a:p>
                      <a:pPr algn="ctr">
                        <a:lnSpc>
                          <a:spcPts val="2759"/>
                        </a:lnSpc>
                        <a:defRPr/>
                      </a:pPr>
                      <a:r>
                        <a:rPr lang="en-US" sz="2299" b="1" spc="-112">
                          <a:solidFill>
                            <a:srgbClr val="213363"/>
                          </a:solidFill>
                          <a:latin typeface="Source Sans Pro Bold"/>
                          <a:ea typeface="Source Sans Pro Bold"/>
                          <a:cs typeface="Source Sans Pro Bold"/>
                          <a:sym typeface="Source Sans Pro Bold"/>
                        </a:rPr>
                        <a:t>Emirates</a:t>
                      </a:r>
                      <a:endParaRPr lang="en-US" sz="1100"/>
                    </a:p>
                  </a:txBody>
                  <a:tcPr marL="190500" marR="190500" marT="190500" marB="190500" anchor="ctr">
                    <a:lnL w="38100" cap="flat" cmpd="sng" algn="ctr">
                      <a:solidFill>
                        <a:srgbClr val="213363"/>
                      </a:solidFill>
                      <a:prstDash val="solid"/>
                      <a:round/>
                      <a:headEnd type="none" w="med" len="med"/>
                      <a:tailEnd type="none" w="med" len="med"/>
                    </a:lnL>
                    <a:lnR w="38100" cap="flat" cmpd="sng" algn="ctr">
                      <a:solidFill>
                        <a:srgbClr val="213363"/>
                      </a:solidFill>
                      <a:prstDash val="solid"/>
                      <a:round/>
                      <a:headEnd type="none" w="med" len="med"/>
                      <a:tailEnd type="none" w="med" len="med"/>
                    </a:lnR>
                    <a:lnT w="38100" cap="flat" cmpd="sng" algn="ctr">
                      <a:solidFill>
                        <a:srgbClr val="213363"/>
                      </a:solidFill>
                      <a:prstDash val="solid"/>
                      <a:round/>
                      <a:headEnd type="none" w="med" len="med"/>
                      <a:tailEnd type="none" w="med" len="med"/>
                    </a:lnT>
                    <a:lnB w="38100" cap="flat" cmpd="sng" algn="ctr">
                      <a:solidFill>
                        <a:srgbClr val="213363"/>
                      </a:solidFill>
                      <a:prstDash val="solid"/>
                      <a:round/>
                      <a:headEnd type="none" w="med" len="med"/>
                      <a:tailEnd type="none" w="med" len="med"/>
                    </a:lnB>
                  </a:tcPr>
                </a:tc>
                <a:extLst>
                  <a:ext uri="{0D108BD9-81ED-4DB2-BD59-A6C34878D82A}">
                    <a16:rowId xmlns:a16="http://schemas.microsoft.com/office/drawing/2014/main" val="10000"/>
                  </a:ext>
                </a:extLst>
              </a:tr>
              <a:tr h="1015411">
                <a:tc>
                  <a:txBody>
                    <a:bodyPr/>
                    <a:lstStyle/>
                    <a:p>
                      <a:pPr algn="ctr">
                        <a:lnSpc>
                          <a:spcPts val="2299"/>
                        </a:lnSpc>
                        <a:defRPr/>
                      </a:pPr>
                      <a:r>
                        <a:rPr lang="en-US" sz="2299" b="1" spc="-112">
                          <a:solidFill>
                            <a:srgbClr val="213363"/>
                          </a:solidFill>
                          <a:latin typeface="Source Sans Pro Bold"/>
                          <a:ea typeface="Source Sans Pro Bold"/>
                          <a:cs typeface="Source Sans Pro Bold"/>
                          <a:sym typeface="Source Sans Pro Bold"/>
                        </a:rPr>
                        <a:t>Seat Comfort</a:t>
                      </a:r>
                      <a:endParaRPr lang="en-US" sz="1100"/>
                    </a:p>
                  </a:txBody>
                  <a:tcPr marL="190500" marR="190500" marT="190500" marB="190500" anchor="ctr">
                    <a:lnL w="38100" cap="flat" cmpd="sng" algn="ctr">
                      <a:solidFill>
                        <a:srgbClr val="213363"/>
                      </a:solidFill>
                      <a:prstDash val="solid"/>
                      <a:round/>
                      <a:headEnd type="none" w="med" len="med"/>
                      <a:tailEnd type="none" w="med" len="med"/>
                    </a:lnL>
                    <a:lnR w="38100" cap="flat" cmpd="sng" algn="ctr">
                      <a:solidFill>
                        <a:srgbClr val="213363"/>
                      </a:solidFill>
                      <a:prstDash val="solid"/>
                      <a:round/>
                      <a:headEnd type="none" w="med" len="med"/>
                      <a:tailEnd type="none" w="med" len="med"/>
                    </a:lnR>
                    <a:lnT w="38100" cap="flat" cmpd="sng" algn="ctr">
                      <a:solidFill>
                        <a:srgbClr val="213363"/>
                      </a:solidFill>
                      <a:prstDash val="solid"/>
                      <a:round/>
                      <a:headEnd type="none" w="med" len="med"/>
                      <a:tailEnd type="none" w="med" len="med"/>
                    </a:lnT>
                    <a:lnB w="38100" cap="flat" cmpd="sng" algn="ctr">
                      <a:solidFill>
                        <a:srgbClr val="213363"/>
                      </a:solidFill>
                      <a:prstDash val="solid"/>
                      <a:round/>
                      <a:headEnd type="none" w="med" len="med"/>
                      <a:tailEnd type="none" w="med" len="med"/>
                    </a:lnB>
                  </a:tcPr>
                </a:tc>
                <a:tc>
                  <a:txBody>
                    <a:bodyPr/>
                    <a:lstStyle/>
                    <a:p>
                      <a:pPr algn="ctr">
                        <a:lnSpc>
                          <a:spcPts val="3000"/>
                        </a:lnSpc>
                        <a:defRPr/>
                      </a:pPr>
                      <a:r>
                        <a:rPr lang="en-US" sz="3000" spc="-147">
                          <a:solidFill>
                            <a:srgbClr val="213363"/>
                          </a:solidFill>
                          <a:latin typeface="Times New Roman"/>
                          <a:ea typeface="Times New Roman"/>
                          <a:cs typeface="Times New Roman"/>
                          <a:sym typeface="Times New Roman"/>
                        </a:rPr>
                        <a:t>3.7</a:t>
                      </a:r>
                      <a:endParaRPr lang="en-US" sz="1100"/>
                    </a:p>
                  </a:txBody>
                  <a:tcPr marL="190500" marR="190500" marT="190500" marB="190500" anchor="ctr">
                    <a:lnL w="38100" cap="flat" cmpd="sng" algn="ctr">
                      <a:solidFill>
                        <a:srgbClr val="213363"/>
                      </a:solidFill>
                      <a:prstDash val="solid"/>
                      <a:round/>
                      <a:headEnd type="none" w="med" len="med"/>
                      <a:tailEnd type="none" w="med" len="med"/>
                    </a:lnL>
                    <a:lnR w="38100" cap="flat" cmpd="sng" algn="ctr">
                      <a:solidFill>
                        <a:srgbClr val="213363"/>
                      </a:solidFill>
                      <a:prstDash val="solid"/>
                      <a:round/>
                      <a:headEnd type="none" w="med" len="med"/>
                      <a:tailEnd type="none" w="med" len="med"/>
                    </a:lnR>
                    <a:lnT w="38100" cap="flat" cmpd="sng" algn="ctr">
                      <a:solidFill>
                        <a:srgbClr val="213363"/>
                      </a:solidFill>
                      <a:prstDash val="solid"/>
                      <a:round/>
                      <a:headEnd type="none" w="med" len="med"/>
                      <a:tailEnd type="none" w="med" len="med"/>
                    </a:lnT>
                    <a:lnB w="38100" cap="flat" cmpd="sng" algn="ctr">
                      <a:solidFill>
                        <a:srgbClr val="213363"/>
                      </a:solidFill>
                      <a:prstDash val="solid"/>
                      <a:round/>
                      <a:headEnd type="none" w="med" len="med"/>
                      <a:tailEnd type="none" w="med" len="med"/>
                    </a:lnB>
                  </a:tcPr>
                </a:tc>
                <a:tc>
                  <a:txBody>
                    <a:bodyPr/>
                    <a:lstStyle/>
                    <a:p>
                      <a:pPr algn="ctr">
                        <a:lnSpc>
                          <a:spcPts val="3000"/>
                        </a:lnSpc>
                        <a:defRPr/>
                      </a:pPr>
                      <a:r>
                        <a:rPr lang="en-US" sz="3000" spc="-147">
                          <a:solidFill>
                            <a:srgbClr val="213363"/>
                          </a:solidFill>
                          <a:latin typeface="Times New Roman"/>
                          <a:ea typeface="Times New Roman"/>
                          <a:cs typeface="Times New Roman"/>
                          <a:sym typeface="Times New Roman"/>
                        </a:rPr>
                        <a:t>3.6</a:t>
                      </a:r>
                      <a:endParaRPr lang="en-US" sz="1100"/>
                    </a:p>
                  </a:txBody>
                  <a:tcPr marL="190500" marR="190500" marT="190500" marB="190500" anchor="ctr">
                    <a:lnL w="38100" cap="flat" cmpd="sng" algn="ctr">
                      <a:solidFill>
                        <a:srgbClr val="213363"/>
                      </a:solidFill>
                      <a:prstDash val="solid"/>
                      <a:round/>
                      <a:headEnd type="none" w="med" len="med"/>
                      <a:tailEnd type="none" w="med" len="med"/>
                    </a:lnL>
                    <a:lnR w="38100" cap="flat" cmpd="sng" algn="ctr">
                      <a:solidFill>
                        <a:srgbClr val="213363"/>
                      </a:solidFill>
                      <a:prstDash val="solid"/>
                      <a:round/>
                      <a:headEnd type="none" w="med" len="med"/>
                      <a:tailEnd type="none" w="med" len="med"/>
                    </a:lnR>
                    <a:lnT w="38100" cap="flat" cmpd="sng" algn="ctr">
                      <a:solidFill>
                        <a:srgbClr val="213363"/>
                      </a:solidFill>
                      <a:prstDash val="solid"/>
                      <a:round/>
                      <a:headEnd type="none" w="med" len="med"/>
                      <a:tailEnd type="none" w="med" len="med"/>
                    </a:lnT>
                    <a:lnB w="38100" cap="flat" cmpd="sng" algn="ctr">
                      <a:solidFill>
                        <a:srgbClr val="213363"/>
                      </a:solidFill>
                      <a:prstDash val="solid"/>
                      <a:round/>
                      <a:headEnd type="none" w="med" len="med"/>
                      <a:tailEnd type="none" w="med" len="med"/>
                    </a:lnB>
                  </a:tcPr>
                </a:tc>
                <a:tc>
                  <a:txBody>
                    <a:bodyPr/>
                    <a:lstStyle/>
                    <a:p>
                      <a:pPr algn="ctr">
                        <a:lnSpc>
                          <a:spcPts val="3000"/>
                        </a:lnSpc>
                        <a:defRPr/>
                      </a:pPr>
                      <a:r>
                        <a:rPr lang="en-US" sz="3000" spc="-147">
                          <a:solidFill>
                            <a:srgbClr val="213363"/>
                          </a:solidFill>
                          <a:latin typeface="Times New Roman"/>
                          <a:ea typeface="Times New Roman"/>
                          <a:cs typeface="Times New Roman"/>
                          <a:sym typeface="Times New Roman"/>
                        </a:rPr>
                        <a:t>4.1</a:t>
                      </a:r>
                      <a:endParaRPr lang="en-US" sz="1100"/>
                    </a:p>
                  </a:txBody>
                  <a:tcPr marL="190500" marR="190500" marT="190500" marB="190500" anchor="ctr">
                    <a:lnL w="38100" cap="flat" cmpd="sng" algn="ctr">
                      <a:solidFill>
                        <a:srgbClr val="213363"/>
                      </a:solidFill>
                      <a:prstDash val="solid"/>
                      <a:round/>
                      <a:headEnd type="none" w="med" len="med"/>
                      <a:tailEnd type="none" w="med" len="med"/>
                    </a:lnL>
                    <a:lnR w="38100" cap="flat" cmpd="sng" algn="ctr">
                      <a:solidFill>
                        <a:srgbClr val="213363"/>
                      </a:solidFill>
                      <a:prstDash val="solid"/>
                      <a:round/>
                      <a:headEnd type="none" w="med" len="med"/>
                      <a:tailEnd type="none" w="med" len="med"/>
                    </a:lnR>
                    <a:lnT w="38100" cap="flat" cmpd="sng" algn="ctr">
                      <a:solidFill>
                        <a:srgbClr val="213363"/>
                      </a:solidFill>
                      <a:prstDash val="solid"/>
                      <a:round/>
                      <a:headEnd type="none" w="med" len="med"/>
                      <a:tailEnd type="none" w="med" len="med"/>
                    </a:lnT>
                    <a:lnB w="38100" cap="flat" cmpd="sng" algn="ctr">
                      <a:solidFill>
                        <a:srgbClr val="213363"/>
                      </a:solidFill>
                      <a:prstDash val="solid"/>
                      <a:round/>
                      <a:headEnd type="none" w="med" len="med"/>
                      <a:tailEnd type="none" w="med" len="med"/>
                    </a:lnB>
                  </a:tcPr>
                </a:tc>
                <a:tc>
                  <a:txBody>
                    <a:bodyPr/>
                    <a:lstStyle/>
                    <a:p>
                      <a:pPr algn="ctr">
                        <a:lnSpc>
                          <a:spcPts val="3000"/>
                        </a:lnSpc>
                        <a:defRPr/>
                      </a:pPr>
                      <a:r>
                        <a:rPr lang="en-US" sz="3000" spc="-147">
                          <a:solidFill>
                            <a:srgbClr val="213363"/>
                          </a:solidFill>
                          <a:latin typeface="Times New Roman"/>
                          <a:ea typeface="Times New Roman"/>
                          <a:cs typeface="Times New Roman"/>
                          <a:sym typeface="Times New Roman"/>
                        </a:rPr>
                        <a:t>2.7</a:t>
                      </a:r>
                      <a:endParaRPr lang="en-US" sz="1100"/>
                    </a:p>
                  </a:txBody>
                  <a:tcPr marL="190500" marR="190500" marT="190500" marB="190500" anchor="ctr">
                    <a:lnL w="38100" cap="flat" cmpd="sng" algn="ctr">
                      <a:solidFill>
                        <a:srgbClr val="213363"/>
                      </a:solidFill>
                      <a:prstDash val="solid"/>
                      <a:round/>
                      <a:headEnd type="none" w="med" len="med"/>
                      <a:tailEnd type="none" w="med" len="med"/>
                    </a:lnL>
                    <a:lnR w="38100" cap="flat" cmpd="sng" algn="ctr">
                      <a:solidFill>
                        <a:srgbClr val="213363"/>
                      </a:solidFill>
                      <a:prstDash val="solid"/>
                      <a:round/>
                      <a:headEnd type="none" w="med" len="med"/>
                      <a:tailEnd type="none" w="med" len="med"/>
                    </a:lnR>
                    <a:lnT w="38100" cap="flat" cmpd="sng" algn="ctr">
                      <a:solidFill>
                        <a:srgbClr val="213363"/>
                      </a:solidFill>
                      <a:prstDash val="solid"/>
                      <a:round/>
                      <a:headEnd type="none" w="med" len="med"/>
                      <a:tailEnd type="none" w="med" len="med"/>
                    </a:lnT>
                    <a:lnB w="38100" cap="flat" cmpd="sng" algn="ctr">
                      <a:solidFill>
                        <a:srgbClr val="213363"/>
                      </a:solidFill>
                      <a:prstDash val="solid"/>
                      <a:round/>
                      <a:headEnd type="none" w="med" len="med"/>
                      <a:tailEnd type="none" w="med" len="med"/>
                    </a:lnB>
                  </a:tcPr>
                </a:tc>
                <a:tc>
                  <a:txBody>
                    <a:bodyPr/>
                    <a:lstStyle/>
                    <a:p>
                      <a:pPr algn="ctr">
                        <a:lnSpc>
                          <a:spcPts val="3000"/>
                        </a:lnSpc>
                        <a:defRPr/>
                      </a:pPr>
                      <a:r>
                        <a:rPr lang="en-US" sz="3000" spc="-147">
                          <a:solidFill>
                            <a:srgbClr val="213363"/>
                          </a:solidFill>
                          <a:latin typeface="Times New Roman"/>
                          <a:ea typeface="Times New Roman"/>
                          <a:cs typeface="Times New Roman"/>
                          <a:sym typeface="Times New Roman"/>
                        </a:rPr>
                        <a:t>3.2</a:t>
                      </a:r>
                      <a:endParaRPr lang="en-US" sz="1100"/>
                    </a:p>
                  </a:txBody>
                  <a:tcPr marL="190500" marR="190500" marT="190500" marB="190500" anchor="ctr">
                    <a:lnL w="38100" cap="flat" cmpd="sng" algn="ctr">
                      <a:solidFill>
                        <a:srgbClr val="213363"/>
                      </a:solidFill>
                      <a:prstDash val="solid"/>
                      <a:round/>
                      <a:headEnd type="none" w="med" len="med"/>
                      <a:tailEnd type="none" w="med" len="med"/>
                    </a:lnL>
                    <a:lnR w="38100" cap="flat" cmpd="sng" algn="ctr">
                      <a:solidFill>
                        <a:srgbClr val="213363"/>
                      </a:solidFill>
                      <a:prstDash val="solid"/>
                      <a:round/>
                      <a:headEnd type="none" w="med" len="med"/>
                      <a:tailEnd type="none" w="med" len="med"/>
                    </a:lnR>
                    <a:lnT w="38100" cap="flat" cmpd="sng" algn="ctr">
                      <a:solidFill>
                        <a:srgbClr val="213363"/>
                      </a:solidFill>
                      <a:prstDash val="solid"/>
                      <a:round/>
                      <a:headEnd type="none" w="med" len="med"/>
                      <a:tailEnd type="none" w="med" len="med"/>
                    </a:lnT>
                    <a:lnB w="38100" cap="flat" cmpd="sng" algn="ctr">
                      <a:solidFill>
                        <a:srgbClr val="213363"/>
                      </a:solidFill>
                      <a:prstDash val="solid"/>
                      <a:round/>
                      <a:headEnd type="none" w="med" len="med"/>
                      <a:tailEnd type="none" w="med" len="med"/>
                    </a:lnB>
                  </a:tcPr>
                </a:tc>
                <a:extLst>
                  <a:ext uri="{0D108BD9-81ED-4DB2-BD59-A6C34878D82A}">
                    <a16:rowId xmlns:a16="http://schemas.microsoft.com/office/drawing/2014/main" val="10001"/>
                  </a:ext>
                </a:extLst>
              </a:tr>
              <a:tr h="1015411">
                <a:tc>
                  <a:txBody>
                    <a:bodyPr/>
                    <a:lstStyle/>
                    <a:p>
                      <a:pPr algn="ctr">
                        <a:lnSpc>
                          <a:spcPts val="2299"/>
                        </a:lnSpc>
                        <a:defRPr/>
                      </a:pPr>
                      <a:r>
                        <a:rPr lang="en-US" sz="2299" b="1" spc="-112">
                          <a:solidFill>
                            <a:srgbClr val="213363"/>
                          </a:solidFill>
                          <a:latin typeface="Source Sans Pro Bold"/>
                          <a:ea typeface="Source Sans Pro Bold"/>
                          <a:cs typeface="Source Sans Pro Bold"/>
                          <a:sym typeface="Source Sans Pro Bold"/>
                        </a:rPr>
                        <a:t>Staff service</a:t>
                      </a:r>
                      <a:endParaRPr lang="en-US" sz="1100"/>
                    </a:p>
                  </a:txBody>
                  <a:tcPr marL="190500" marR="190500" marT="190500" marB="190500" anchor="ctr">
                    <a:lnL w="38100" cap="flat" cmpd="sng" algn="ctr">
                      <a:solidFill>
                        <a:srgbClr val="213363"/>
                      </a:solidFill>
                      <a:prstDash val="solid"/>
                      <a:round/>
                      <a:headEnd type="none" w="med" len="med"/>
                      <a:tailEnd type="none" w="med" len="med"/>
                    </a:lnL>
                    <a:lnR w="38100" cap="flat" cmpd="sng" algn="ctr">
                      <a:solidFill>
                        <a:srgbClr val="213363"/>
                      </a:solidFill>
                      <a:prstDash val="solid"/>
                      <a:round/>
                      <a:headEnd type="none" w="med" len="med"/>
                      <a:tailEnd type="none" w="med" len="med"/>
                    </a:lnR>
                    <a:lnT w="38100" cap="flat" cmpd="sng" algn="ctr">
                      <a:solidFill>
                        <a:srgbClr val="213363"/>
                      </a:solidFill>
                      <a:prstDash val="solid"/>
                      <a:round/>
                      <a:headEnd type="none" w="med" len="med"/>
                      <a:tailEnd type="none" w="med" len="med"/>
                    </a:lnT>
                    <a:lnB w="38100" cap="flat" cmpd="sng" algn="ctr">
                      <a:solidFill>
                        <a:srgbClr val="213363"/>
                      </a:solidFill>
                      <a:prstDash val="solid"/>
                      <a:round/>
                      <a:headEnd type="none" w="med" len="med"/>
                      <a:tailEnd type="none" w="med" len="med"/>
                    </a:lnB>
                  </a:tcPr>
                </a:tc>
                <a:tc>
                  <a:txBody>
                    <a:bodyPr/>
                    <a:lstStyle/>
                    <a:p>
                      <a:pPr algn="ctr">
                        <a:lnSpc>
                          <a:spcPts val="3000"/>
                        </a:lnSpc>
                        <a:defRPr/>
                      </a:pPr>
                      <a:r>
                        <a:rPr lang="en-US" sz="3000" spc="-147">
                          <a:solidFill>
                            <a:srgbClr val="213363"/>
                          </a:solidFill>
                          <a:latin typeface="Times New Roman"/>
                          <a:ea typeface="Times New Roman"/>
                          <a:cs typeface="Times New Roman"/>
                          <a:sym typeface="Times New Roman"/>
                        </a:rPr>
                        <a:t>4</a:t>
                      </a:r>
                      <a:endParaRPr lang="en-US" sz="1100"/>
                    </a:p>
                  </a:txBody>
                  <a:tcPr marL="190500" marR="190500" marT="190500" marB="190500" anchor="ctr">
                    <a:lnL w="38100" cap="flat" cmpd="sng" algn="ctr">
                      <a:solidFill>
                        <a:srgbClr val="213363"/>
                      </a:solidFill>
                      <a:prstDash val="solid"/>
                      <a:round/>
                      <a:headEnd type="none" w="med" len="med"/>
                      <a:tailEnd type="none" w="med" len="med"/>
                    </a:lnL>
                    <a:lnR w="38100" cap="flat" cmpd="sng" algn="ctr">
                      <a:solidFill>
                        <a:srgbClr val="213363"/>
                      </a:solidFill>
                      <a:prstDash val="solid"/>
                      <a:round/>
                      <a:headEnd type="none" w="med" len="med"/>
                      <a:tailEnd type="none" w="med" len="med"/>
                    </a:lnR>
                    <a:lnT w="38100" cap="flat" cmpd="sng" algn="ctr">
                      <a:solidFill>
                        <a:srgbClr val="213363"/>
                      </a:solidFill>
                      <a:prstDash val="solid"/>
                      <a:round/>
                      <a:headEnd type="none" w="med" len="med"/>
                      <a:tailEnd type="none" w="med" len="med"/>
                    </a:lnT>
                    <a:lnB w="38100" cap="flat" cmpd="sng" algn="ctr">
                      <a:solidFill>
                        <a:srgbClr val="213363"/>
                      </a:solidFill>
                      <a:prstDash val="solid"/>
                      <a:round/>
                      <a:headEnd type="none" w="med" len="med"/>
                      <a:tailEnd type="none" w="med" len="med"/>
                    </a:lnB>
                  </a:tcPr>
                </a:tc>
                <a:tc>
                  <a:txBody>
                    <a:bodyPr/>
                    <a:lstStyle/>
                    <a:p>
                      <a:pPr algn="ctr">
                        <a:lnSpc>
                          <a:spcPts val="3000"/>
                        </a:lnSpc>
                        <a:defRPr/>
                      </a:pPr>
                      <a:r>
                        <a:rPr lang="en-US" sz="3000" spc="-147">
                          <a:solidFill>
                            <a:srgbClr val="213363"/>
                          </a:solidFill>
                          <a:latin typeface="Times New Roman"/>
                          <a:ea typeface="Times New Roman"/>
                          <a:cs typeface="Times New Roman"/>
                          <a:sym typeface="Times New Roman"/>
                        </a:rPr>
                        <a:t>3.6</a:t>
                      </a:r>
                      <a:endParaRPr lang="en-US" sz="1100"/>
                    </a:p>
                  </a:txBody>
                  <a:tcPr marL="190500" marR="190500" marT="190500" marB="190500" anchor="ctr">
                    <a:lnL w="38100" cap="flat" cmpd="sng" algn="ctr">
                      <a:solidFill>
                        <a:srgbClr val="213363"/>
                      </a:solidFill>
                      <a:prstDash val="solid"/>
                      <a:round/>
                      <a:headEnd type="none" w="med" len="med"/>
                      <a:tailEnd type="none" w="med" len="med"/>
                    </a:lnL>
                    <a:lnR w="38100" cap="flat" cmpd="sng" algn="ctr">
                      <a:solidFill>
                        <a:srgbClr val="213363"/>
                      </a:solidFill>
                      <a:prstDash val="solid"/>
                      <a:round/>
                      <a:headEnd type="none" w="med" len="med"/>
                      <a:tailEnd type="none" w="med" len="med"/>
                    </a:lnR>
                    <a:lnT w="38100" cap="flat" cmpd="sng" algn="ctr">
                      <a:solidFill>
                        <a:srgbClr val="213363"/>
                      </a:solidFill>
                      <a:prstDash val="solid"/>
                      <a:round/>
                      <a:headEnd type="none" w="med" len="med"/>
                      <a:tailEnd type="none" w="med" len="med"/>
                    </a:lnT>
                    <a:lnB w="38100" cap="flat" cmpd="sng" algn="ctr">
                      <a:solidFill>
                        <a:srgbClr val="213363"/>
                      </a:solidFill>
                      <a:prstDash val="solid"/>
                      <a:round/>
                      <a:headEnd type="none" w="med" len="med"/>
                      <a:tailEnd type="none" w="med" len="med"/>
                    </a:lnB>
                  </a:tcPr>
                </a:tc>
                <a:tc>
                  <a:txBody>
                    <a:bodyPr/>
                    <a:lstStyle/>
                    <a:p>
                      <a:pPr algn="ctr">
                        <a:lnSpc>
                          <a:spcPts val="3000"/>
                        </a:lnSpc>
                        <a:defRPr/>
                      </a:pPr>
                      <a:r>
                        <a:rPr lang="en-US" sz="3000" spc="-147">
                          <a:solidFill>
                            <a:srgbClr val="213363"/>
                          </a:solidFill>
                          <a:latin typeface="Times New Roman"/>
                          <a:ea typeface="Times New Roman"/>
                          <a:cs typeface="Times New Roman"/>
                          <a:sym typeface="Times New Roman"/>
                        </a:rPr>
                        <a:t>4.5</a:t>
                      </a:r>
                      <a:endParaRPr lang="en-US" sz="1100"/>
                    </a:p>
                  </a:txBody>
                  <a:tcPr marL="190500" marR="190500" marT="190500" marB="190500" anchor="ctr">
                    <a:lnL w="38100" cap="flat" cmpd="sng" algn="ctr">
                      <a:solidFill>
                        <a:srgbClr val="213363"/>
                      </a:solidFill>
                      <a:prstDash val="solid"/>
                      <a:round/>
                      <a:headEnd type="none" w="med" len="med"/>
                      <a:tailEnd type="none" w="med" len="med"/>
                    </a:lnL>
                    <a:lnR w="38100" cap="flat" cmpd="sng" algn="ctr">
                      <a:solidFill>
                        <a:srgbClr val="213363"/>
                      </a:solidFill>
                      <a:prstDash val="solid"/>
                      <a:round/>
                      <a:headEnd type="none" w="med" len="med"/>
                      <a:tailEnd type="none" w="med" len="med"/>
                    </a:lnR>
                    <a:lnT w="38100" cap="flat" cmpd="sng" algn="ctr">
                      <a:solidFill>
                        <a:srgbClr val="213363"/>
                      </a:solidFill>
                      <a:prstDash val="solid"/>
                      <a:round/>
                      <a:headEnd type="none" w="med" len="med"/>
                      <a:tailEnd type="none" w="med" len="med"/>
                    </a:lnT>
                    <a:lnB w="38100" cap="flat" cmpd="sng" algn="ctr">
                      <a:solidFill>
                        <a:srgbClr val="213363"/>
                      </a:solidFill>
                      <a:prstDash val="solid"/>
                      <a:round/>
                      <a:headEnd type="none" w="med" len="med"/>
                      <a:tailEnd type="none" w="med" len="med"/>
                    </a:lnB>
                  </a:tcPr>
                </a:tc>
                <a:tc>
                  <a:txBody>
                    <a:bodyPr/>
                    <a:lstStyle/>
                    <a:p>
                      <a:pPr algn="ctr">
                        <a:lnSpc>
                          <a:spcPts val="3000"/>
                        </a:lnSpc>
                        <a:defRPr/>
                      </a:pPr>
                      <a:r>
                        <a:rPr lang="en-US" sz="3000" spc="-147">
                          <a:solidFill>
                            <a:srgbClr val="213363"/>
                          </a:solidFill>
                          <a:latin typeface="Times New Roman"/>
                          <a:ea typeface="Times New Roman"/>
                          <a:cs typeface="Times New Roman"/>
                          <a:sym typeface="Times New Roman"/>
                        </a:rPr>
                        <a:t>2.9</a:t>
                      </a:r>
                      <a:endParaRPr lang="en-US" sz="1100"/>
                    </a:p>
                  </a:txBody>
                  <a:tcPr marL="190500" marR="190500" marT="190500" marB="190500" anchor="ctr">
                    <a:lnL w="38100" cap="flat" cmpd="sng" algn="ctr">
                      <a:solidFill>
                        <a:srgbClr val="213363"/>
                      </a:solidFill>
                      <a:prstDash val="solid"/>
                      <a:round/>
                      <a:headEnd type="none" w="med" len="med"/>
                      <a:tailEnd type="none" w="med" len="med"/>
                    </a:lnL>
                    <a:lnR w="38100" cap="flat" cmpd="sng" algn="ctr">
                      <a:solidFill>
                        <a:srgbClr val="213363"/>
                      </a:solidFill>
                      <a:prstDash val="solid"/>
                      <a:round/>
                      <a:headEnd type="none" w="med" len="med"/>
                      <a:tailEnd type="none" w="med" len="med"/>
                    </a:lnR>
                    <a:lnT w="38100" cap="flat" cmpd="sng" algn="ctr">
                      <a:solidFill>
                        <a:srgbClr val="213363"/>
                      </a:solidFill>
                      <a:prstDash val="solid"/>
                      <a:round/>
                      <a:headEnd type="none" w="med" len="med"/>
                      <a:tailEnd type="none" w="med" len="med"/>
                    </a:lnT>
                    <a:lnB w="38100" cap="flat" cmpd="sng" algn="ctr">
                      <a:solidFill>
                        <a:srgbClr val="213363"/>
                      </a:solidFill>
                      <a:prstDash val="solid"/>
                      <a:round/>
                      <a:headEnd type="none" w="med" len="med"/>
                      <a:tailEnd type="none" w="med" len="med"/>
                    </a:lnB>
                  </a:tcPr>
                </a:tc>
                <a:tc>
                  <a:txBody>
                    <a:bodyPr/>
                    <a:lstStyle/>
                    <a:p>
                      <a:pPr algn="ctr">
                        <a:lnSpc>
                          <a:spcPts val="3000"/>
                        </a:lnSpc>
                        <a:defRPr/>
                      </a:pPr>
                      <a:r>
                        <a:rPr lang="en-US" sz="3000" spc="-147">
                          <a:solidFill>
                            <a:srgbClr val="213363"/>
                          </a:solidFill>
                          <a:latin typeface="Times New Roman"/>
                          <a:ea typeface="Times New Roman"/>
                          <a:cs typeface="Times New Roman"/>
                          <a:sym typeface="Times New Roman"/>
                        </a:rPr>
                        <a:t>3</a:t>
                      </a:r>
                      <a:endParaRPr lang="en-US" sz="1100"/>
                    </a:p>
                  </a:txBody>
                  <a:tcPr marL="190500" marR="190500" marT="190500" marB="190500" anchor="ctr">
                    <a:lnL w="38100" cap="flat" cmpd="sng" algn="ctr">
                      <a:solidFill>
                        <a:srgbClr val="213363"/>
                      </a:solidFill>
                      <a:prstDash val="solid"/>
                      <a:round/>
                      <a:headEnd type="none" w="med" len="med"/>
                      <a:tailEnd type="none" w="med" len="med"/>
                    </a:lnL>
                    <a:lnR w="38100" cap="flat" cmpd="sng" algn="ctr">
                      <a:solidFill>
                        <a:srgbClr val="213363"/>
                      </a:solidFill>
                      <a:prstDash val="solid"/>
                      <a:round/>
                      <a:headEnd type="none" w="med" len="med"/>
                      <a:tailEnd type="none" w="med" len="med"/>
                    </a:lnR>
                    <a:lnT w="38100" cap="flat" cmpd="sng" algn="ctr">
                      <a:solidFill>
                        <a:srgbClr val="213363"/>
                      </a:solidFill>
                      <a:prstDash val="solid"/>
                      <a:round/>
                      <a:headEnd type="none" w="med" len="med"/>
                      <a:tailEnd type="none" w="med" len="med"/>
                    </a:lnT>
                    <a:lnB w="38100" cap="flat" cmpd="sng" algn="ctr">
                      <a:solidFill>
                        <a:srgbClr val="213363"/>
                      </a:solidFill>
                      <a:prstDash val="solid"/>
                      <a:round/>
                      <a:headEnd type="none" w="med" len="med"/>
                      <a:tailEnd type="none" w="med" len="med"/>
                    </a:lnB>
                  </a:tcPr>
                </a:tc>
                <a:extLst>
                  <a:ext uri="{0D108BD9-81ED-4DB2-BD59-A6C34878D82A}">
                    <a16:rowId xmlns:a16="http://schemas.microsoft.com/office/drawing/2014/main" val="10002"/>
                  </a:ext>
                </a:extLst>
              </a:tr>
              <a:tr h="1159101">
                <a:tc>
                  <a:txBody>
                    <a:bodyPr/>
                    <a:lstStyle/>
                    <a:p>
                      <a:pPr algn="ctr">
                        <a:lnSpc>
                          <a:spcPts val="2299"/>
                        </a:lnSpc>
                        <a:defRPr/>
                      </a:pPr>
                      <a:r>
                        <a:rPr lang="en-US" sz="2299" b="1" spc="-112">
                          <a:solidFill>
                            <a:srgbClr val="213363"/>
                          </a:solidFill>
                          <a:latin typeface="Source Sans Pro Bold"/>
                          <a:ea typeface="Source Sans Pro Bold"/>
                          <a:cs typeface="Source Sans Pro Bold"/>
                          <a:sym typeface="Source Sans Pro Bold"/>
                        </a:rPr>
                        <a:t>Food &amp; Beverages</a:t>
                      </a:r>
                      <a:endParaRPr lang="en-US" sz="1100"/>
                    </a:p>
                  </a:txBody>
                  <a:tcPr marL="190500" marR="190500" marT="190500" marB="190500" anchor="ctr">
                    <a:lnL w="38100" cap="flat" cmpd="sng" algn="ctr">
                      <a:solidFill>
                        <a:srgbClr val="213363"/>
                      </a:solidFill>
                      <a:prstDash val="solid"/>
                      <a:round/>
                      <a:headEnd type="none" w="med" len="med"/>
                      <a:tailEnd type="none" w="med" len="med"/>
                    </a:lnL>
                    <a:lnR w="38100" cap="flat" cmpd="sng" algn="ctr">
                      <a:solidFill>
                        <a:srgbClr val="213363"/>
                      </a:solidFill>
                      <a:prstDash val="solid"/>
                      <a:round/>
                      <a:headEnd type="none" w="med" len="med"/>
                      <a:tailEnd type="none" w="med" len="med"/>
                    </a:lnR>
                    <a:lnT w="38100" cap="flat" cmpd="sng" algn="ctr">
                      <a:solidFill>
                        <a:srgbClr val="213363"/>
                      </a:solidFill>
                      <a:prstDash val="solid"/>
                      <a:round/>
                      <a:headEnd type="none" w="med" len="med"/>
                      <a:tailEnd type="none" w="med" len="med"/>
                    </a:lnT>
                    <a:lnB w="38100" cap="flat" cmpd="sng" algn="ctr">
                      <a:solidFill>
                        <a:srgbClr val="213363"/>
                      </a:solidFill>
                      <a:prstDash val="solid"/>
                      <a:round/>
                      <a:headEnd type="none" w="med" len="med"/>
                      <a:tailEnd type="none" w="med" len="med"/>
                    </a:lnB>
                  </a:tcPr>
                </a:tc>
                <a:tc>
                  <a:txBody>
                    <a:bodyPr/>
                    <a:lstStyle/>
                    <a:p>
                      <a:pPr algn="ctr">
                        <a:lnSpc>
                          <a:spcPts val="3000"/>
                        </a:lnSpc>
                        <a:defRPr/>
                      </a:pPr>
                      <a:r>
                        <a:rPr lang="en-US" sz="3000" spc="-147">
                          <a:solidFill>
                            <a:srgbClr val="213363"/>
                          </a:solidFill>
                          <a:latin typeface="Times New Roman"/>
                          <a:ea typeface="Times New Roman"/>
                          <a:cs typeface="Times New Roman"/>
                          <a:sym typeface="Times New Roman"/>
                        </a:rPr>
                        <a:t>3.6</a:t>
                      </a:r>
                      <a:endParaRPr lang="en-US" sz="1100"/>
                    </a:p>
                  </a:txBody>
                  <a:tcPr marL="190500" marR="190500" marT="190500" marB="190500" anchor="ctr">
                    <a:lnL w="38100" cap="flat" cmpd="sng" algn="ctr">
                      <a:solidFill>
                        <a:srgbClr val="213363"/>
                      </a:solidFill>
                      <a:prstDash val="solid"/>
                      <a:round/>
                      <a:headEnd type="none" w="med" len="med"/>
                      <a:tailEnd type="none" w="med" len="med"/>
                    </a:lnL>
                    <a:lnR w="38100" cap="flat" cmpd="sng" algn="ctr">
                      <a:solidFill>
                        <a:srgbClr val="213363"/>
                      </a:solidFill>
                      <a:prstDash val="solid"/>
                      <a:round/>
                      <a:headEnd type="none" w="med" len="med"/>
                      <a:tailEnd type="none" w="med" len="med"/>
                    </a:lnR>
                    <a:lnT w="38100" cap="flat" cmpd="sng" algn="ctr">
                      <a:solidFill>
                        <a:srgbClr val="213363"/>
                      </a:solidFill>
                      <a:prstDash val="solid"/>
                      <a:round/>
                      <a:headEnd type="none" w="med" len="med"/>
                      <a:tailEnd type="none" w="med" len="med"/>
                    </a:lnT>
                    <a:lnB w="38100" cap="flat" cmpd="sng" algn="ctr">
                      <a:solidFill>
                        <a:srgbClr val="213363"/>
                      </a:solidFill>
                      <a:prstDash val="solid"/>
                      <a:round/>
                      <a:headEnd type="none" w="med" len="med"/>
                      <a:tailEnd type="none" w="med" len="med"/>
                    </a:lnB>
                  </a:tcPr>
                </a:tc>
                <a:tc>
                  <a:txBody>
                    <a:bodyPr/>
                    <a:lstStyle/>
                    <a:p>
                      <a:pPr algn="ctr">
                        <a:lnSpc>
                          <a:spcPts val="3000"/>
                        </a:lnSpc>
                        <a:defRPr/>
                      </a:pPr>
                      <a:r>
                        <a:rPr lang="en-US" sz="3000" spc="-147">
                          <a:solidFill>
                            <a:srgbClr val="213363"/>
                          </a:solidFill>
                          <a:latin typeface="Times New Roman"/>
                          <a:ea typeface="Times New Roman"/>
                          <a:cs typeface="Times New Roman"/>
                          <a:sym typeface="Times New Roman"/>
                        </a:rPr>
                        <a:t>3.3</a:t>
                      </a:r>
                      <a:endParaRPr lang="en-US" sz="1100"/>
                    </a:p>
                  </a:txBody>
                  <a:tcPr marL="190500" marR="190500" marT="190500" marB="190500" anchor="ctr">
                    <a:lnL w="38100" cap="flat" cmpd="sng" algn="ctr">
                      <a:solidFill>
                        <a:srgbClr val="213363"/>
                      </a:solidFill>
                      <a:prstDash val="solid"/>
                      <a:round/>
                      <a:headEnd type="none" w="med" len="med"/>
                      <a:tailEnd type="none" w="med" len="med"/>
                    </a:lnL>
                    <a:lnR w="38100" cap="flat" cmpd="sng" algn="ctr">
                      <a:solidFill>
                        <a:srgbClr val="213363"/>
                      </a:solidFill>
                      <a:prstDash val="solid"/>
                      <a:round/>
                      <a:headEnd type="none" w="med" len="med"/>
                      <a:tailEnd type="none" w="med" len="med"/>
                    </a:lnR>
                    <a:lnT w="38100" cap="flat" cmpd="sng" algn="ctr">
                      <a:solidFill>
                        <a:srgbClr val="213363"/>
                      </a:solidFill>
                      <a:prstDash val="solid"/>
                      <a:round/>
                      <a:headEnd type="none" w="med" len="med"/>
                      <a:tailEnd type="none" w="med" len="med"/>
                    </a:lnT>
                    <a:lnB w="38100" cap="flat" cmpd="sng" algn="ctr">
                      <a:solidFill>
                        <a:srgbClr val="213363"/>
                      </a:solidFill>
                      <a:prstDash val="solid"/>
                      <a:round/>
                      <a:headEnd type="none" w="med" len="med"/>
                      <a:tailEnd type="none" w="med" len="med"/>
                    </a:lnB>
                  </a:tcPr>
                </a:tc>
                <a:tc>
                  <a:txBody>
                    <a:bodyPr/>
                    <a:lstStyle/>
                    <a:p>
                      <a:pPr algn="ctr">
                        <a:lnSpc>
                          <a:spcPts val="3000"/>
                        </a:lnSpc>
                        <a:defRPr/>
                      </a:pPr>
                      <a:r>
                        <a:rPr lang="en-US" sz="3000" spc="-147">
                          <a:solidFill>
                            <a:srgbClr val="213363"/>
                          </a:solidFill>
                          <a:latin typeface="Times New Roman"/>
                          <a:ea typeface="Times New Roman"/>
                          <a:cs typeface="Times New Roman"/>
                          <a:sym typeface="Times New Roman"/>
                        </a:rPr>
                        <a:t>4.1</a:t>
                      </a:r>
                      <a:endParaRPr lang="en-US" sz="1100"/>
                    </a:p>
                  </a:txBody>
                  <a:tcPr marL="190500" marR="190500" marT="190500" marB="190500" anchor="ctr">
                    <a:lnL w="38100" cap="flat" cmpd="sng" algn="ctr">
                      <a:solidFill>
                        <a:srgbClr val="213363"/>
                      </a:solidFill>
                      <a:prstDash val="solid"/>
                      <a:round/>
                      <a:headEnd type="none" w="med" len="med"/>
                      <a:tailEnd type="none" w="med" len="med"/>
                    </a:lnL>
                    <a:lnR w="38100" cap="flat" cmpd="sng" algn="ctr">
                      <a:solidFill>
                        <a:srgbClr val="213363"/>
                      </a:solidFill>
                      <a:prstDash val="solid"/>
                      <a:round/>
                      <a:headEnd type="none" w="med" len="med"/>
                      <a:tailEnd type="none" w="med" len="med"/>
                    </a:lnR>
                    <a:lnT w="38100" cap="flat" cmpd="sng" algn="ctr">
                      <a:solidFill>
                        <a:srgbClr val="213363"/>
                      </a:solidFill>
                      <a:prstDash val="solid"/>
                      <a:round/>
                      <a:headEnd type="none" w="med" len="med"/>
                      <a:tailEnd type="none" w="med" len="med"/>
                    </a:lnT>
                    <a:lnB w="38100" cap="flat" cmpd="sng" algn="ctr">
                      <a:solidFill>
                        <a:srgbClr val="213363"/>
                      </a:solidFill>
                      <a:prstDash val="solid"/>
                      <a:round/>
                      <a:headEnd type="none" w="med" len="med"/>
                      <a:tailEnd type="none" w="med" len="med"/>
                    </a:lnB>
                  </a:tcPr>
                </a:tc>
                <a:tc>
                  <a:txBody>
                    <a:bodyPr/>
                    <a:lstStyle/>
                    <a:p>
                      <a:pPr algn="ctr">
                        <a:lnSpc>
                          <a:spcPts val="3000"/>
                        </a:lnSpc>
                        <a:defRPr/>
                      </a:pPr>
                      <a:r>
                        <a:rPr lang="en-US" sz="3000" spc="-147">
                          <a:solidFill>
                            <a:srgbClr val="213363"/>
                          </a:solidFill>
                          <a:latin typeface="Times New Roman"/>
                          <a:ea typeface="Times New Roman"/>
                          <a:cs typeface="Times New Roman"/>
                          <a:sym typeface="Times New Roman"/>
                        </a:rPr>
                        <a:t>3</a:t>
                      </a:r>
                      <a:endParaRPr lang="en-US" sz="1100"/>
                    </a:p>
                  </a:txBody>
                  <a:tcPr marL="190500" marR="190500" marT="190500" marB="190500" anchor="ctr">
                    <a:lnL w="38100" cap="flat" cmpd="sng" algn="ctr">
                      <a:solidFill>
                        <a:srgbClr val="213363"/>
                      </a:solidFill>
                      <a:prstDash val="solid"/>
                      <a:round/>
                      <a:headEnd type="none" w="med" len="med"/>
                      <a:tailEnd type="none" w="med" len="med"/>
                    </a:lnL>
                    <a:lnR w="38100" cap="flat" cmpd="sng" algn="ctr">
                      <a:solidFill>
                        <a:srgbClr val="213363"/>
                      </a:solidFill>
                      <a:prstDash val="solid"/>
                      <a:round/>
                      <a:headEnd type="none" w="med" len="med"/>
                      <a:tailEnd type="none" w="med" len="med"/>
                    </a:lnR>
                    <a:lnT w="38100" cap="flat" cmpd="sng" algn="ctr">
                      <a:solidFill>
                        <a:srgbClr val="213363"/>
                      </a:solidFill>
                      <a:prstDash val="solid"/>
                      <a:round/>
                      <a:headEnd type="none" w="med" len="med"/>
                      <a:tailEnd type="none" w="med" len="med"/>
                    </a:lnT>
                    <a:lnB w="38100" cap="flat" cmpd="sng" algn="ctr">
                      <a:solidFill>
                        <a:srgbClr val="213363"/>
                      </a:solidFill>
                      <a:prstDash val="solid"/>
                      <a:round/>
                      <a:headEnd type="none" w="med" len="med"/>
                      <a:tailEnd type="none" w="med" len="med"/>
                    </a:lnB>
                  </a:tcPr>
                </a:tc>
                <a:tc>
                  <a:txBody>
                    <a:bodyPr/>
                    <a:lstStyle/>
                    <a:p>
                      <a:pPr algn="ctr">
                        <a:lnSpc>
                          <a:spcPts val="3000"/>
                        </a:lnSpc>
                        <a:defRPr/>
                      </a:pPr>
                      <a:r>
                        <a:rPr lang="en-US" sz="3000" spc="-147">
                          <a:solidFill>
                            <a:srgbClr val="213363"/>
                          </a:solidFill>
                          <a:latin typeface="Times New Roman"/>
                          <a:ea typeface="Times New Roman"/>
                          <a:cs typeface="Times New Roman"/>
                          <a:sym typeface="Times New Roman"/>
                        </a:rPr>
                        <a:t>3</a:t>
                      </a:r>
                      <a:endParaRPr lang="en-US" sz="1100"/>
                    </a:p>
                  </a:txBody>
                  <a:tcPr marL="190500" marR="190500" marT="190500" marB="190500" anchor="ctr">
                    <a:lnL w="38100" cap="flat" cmpd="sng" algn="ctr">
                      <a:solidFill>
                        <a:srgbClr val="213363"/>
                      </a:solidFill>
                      <a:prstDash val="solid"/>
                      <a:round/>
                      <a:headEnd type="none" w="med" len="med"/>
                      <a:tailEnd type="none" w="med" len="med"/>
                    </a:lnL>
                    <a:lnR w="38100" cap="flat" cmpd="sng" algn="ctr">
                      <a:solidFill>
                        <a:srgbClr val="213363"/>
                      </a:solidFill>
                      <a:prstDash val="solid"/>
                      <a:round/>
                      <a:headEnd type="none" w="med" len="med"/>
                      <a:tailEnd type="none" w="med" len="med"/>
                    </a:lnR>
                    <a:lnT w="38100" cap="flat" cmpd="sng" algn="ctr">
                      <a:solidFill>
                        <a:srgbClr val="213363"/>
                      </a:solidFill>
                      <a:prstDash val="solid"/>
                      <a:round/>
                      <a:headEnd type="none" w="med" len="med"/>
                      <a:tailEnd type="none" w="med" len="med"/>
                    </a:lnT>
                    <a:lnB w="38100" cap="flat" cmpd="sng" algn="ctr">
                      <a:solidFill>
                        <a:srgbClr val="213363"/>
                      </a:solidFill>
                      <a:prstDash val="solid"/>
                      <a:round/>
                      <a:headEnd type="none" w="med" len="med"/>
                      <a:tailEnd type="none" w="med" len="med"/>
                    </a:lnB>
                  </a:tcPr>
                </a:tc>
                <a:extLst>
                  <a:ext uri="{0D108BD9-81ED-4DB2-BD59-A6C34878D82A}">
                    <a16:rowId xmlns:a16="http://schemas.microsoft.com/office/drawing/2014/main" val="10003"/>
                  </a:ext>
                </a:extLst>
              </a:tr>
              <a:tr h="1159101">
                <a:tc>
                  <a:txBody>
                    <a:bodyPr/>
                    <a:lstStyle/>
                    <a:p>
                      <a:pPr algn="ctr">
                        <a:lnSpc>
                          <a:spcPts val="2299"/>
                        </a:lnSpc>
                        <a:defRPr/>
                      </a:pPr>
                      <a:r>
                        <a:rPr lang="en-US" sz="2299" b="1" spc="-112">
                          <a:solidFill>
                            <a:srgbClr val="213363"/>
                          </a:solidFill>
                          <a:latin typeface="Source Sans Pro Bold"/>
                          <a:ea typeface="Source Sans Pro Bold"/>
                          <a:cs typeface="Source Sans Pro Bold"/>
                          <a:sym typeface="Source Sans Pro Bold"/>
                        </a:rPr>
                        <a:t>Inflight Entertainment</a:t>
                      </a:r>
                      <a:endParaRPr lang="en-US" sz="1100"/>
                    </a:p>
                  </a:txBody>
                  <a:tcPr marL="190500" marR="190500" marT="190500" marB="190500" anchor="ctr">
                    <a:lnL w="38100" cap="flat" cmpd="sng" algn="ctr">
                      <a:solidFill>
                        <a:srgbClr val="213363"/>
                      </a:solidFill>
                      <a:prstDash val="solid"/>
                      <a:round/>
                      <a:headEnd type="none" w="med" len="med"/>
                      <a:tailEnd type="none" w="med" len="med"/>
                    </a:lnL>
                    <a:lnR w="38100" cap="flat" cmpd="sng" algn="ctr">
                      <a:solidFill>
                        <a:srgbClr val="213363"/>
                      </a:solidFill>
                      <a:prstDash val="solid"/>
                      <a:round/>
                      <a:headEnd type="none" w="med" len="med"/>
                      <a:tailEnd type="none" w="med" len="med"/>
                    </a:lnR>
                    <a:lnT w="38100" cap="flat" cmpd="sng" algn="ctr">
                      <a:solidFill>
                        <a:srgbClr val="213363"/>
                      </a:solidFill>
                      <a:prstDash val="solid"/>
                      <a:round/>
                      <a:headEnd type="none" w="med" len="med"/>
                      <a:tailEnd type="none" w="med" len="med"/>
                    </a:lnT>
                    <a:lnB w="38100" cap="flat" cmpd="sng" algn="ctr">
                      <a:solidFill>
                        <a:srgbClr val="213363"/>
                      </a:solidFill>
                      <a:prstDash val="solid"/>
                      <a:round/>
                      <a:headEnd type="none" w="med" len="med"/>
                      <a:tailEnd type="none" w="med" len="med"/>
                    </a:lnB>
                  </a:tcPr>
                </a:tc>
                <a:tc>
                  <a:txBody>
                    <a:bodyPr/>
                    <a:lstStyle/>
                    <a:p>
                      <a:pPr algn="ctr">
                        <a:lnSpc>
                          <a:spcPts val="3000"/>
                        </a:lnSpc>
                        <a:defRPr/>
                      </a:pPr>
                      <a:r>
                        <a:rPr lang="en-US" sz="3000" spc="-147">
                          <a:solidFill>
                            <a:srgbClr val="213363"/>
                          </a:solidFill>
                          <a:latin typeface="Times New Roman"/>
                          <a:ea typeface="Times New Roman"/>
                          <a:cs typeface="Times New Roman"/>
                          <a:sym typeface="Times New Roman"/>
                        </a:rPr>
                        <a:t>3.9</a:t>
                      </a:r>
                      <a:endParaRPr lang="en-US" sz="1100"/>
                    </a:p>
                  </a:txBody>
                  <a:tcPr marL="190500" marR="190500" marT="190500" marB="190500" anchor="ctr">
                    <a:lnL w="38100" cap="flat" cmpd="sng" algn="ctr">
                      <a:solidFill>
                        <a:srgbClr val="213363"/>
                      </a:solidFill>
                      <a:prstDash val="solid"/>
                      <a:round/>
                      <a:headEnd type="none" w="med" len="med"/>
                      <a:tailEnd type="none" w="med" len="med"/>
                    </a:lnL>
                    <a:lnR w="38100" cap="flat" cmpd="sng" algn="ctr">
                      <a:solidFill>
                        <a:srgbClr val="213363"/>
                      </a:solidFill>
                      <a:prstDash val="solid"/>
                      <a:round/>
                      <a:headEnd type="none" w="med" len="med"/>
                      <a:tailEnd type="none" w="med" len="med"/>
                    </a:lnR>
                    <a:lnT w="38100" cap="flat" cmpd="sng" algn="ctr">
                      <a:solidFill>
                        <a:srgbClr val="213363"/>
                      </a:solidFill>
                      <a:prstDash val="solid"/>
                      <a:round/>
                      <a:headEnd type="none" w="med" len="med"/>
                      <a:tailEnd type="none" w="med" len="med"/>
                    </a:lnT>
                    <a:lnB w="38100" cap="flat" cmpd="sng" algn="ctr">
                      <a:solidFill>
                        <a:srgbClr val="213363"/>
                      </a:solidFill>
                      <a:prstDash val="solid"/>
                      <a:round/>
                      <a:headEnd type="none" w="med" len="med"/>
                      <a:tailEnd type="none" w="med" len="med"/>
                    </a:lnB>
                  </a:tcPr>
                </a:tc>
                <a:tc>
                  <a:txBody>
                    <a:bodyPr/>
                    <a:lstStyle/>
                    <a:p>
                      <a:pPr algn="ctr">
                        <a:lnSpc>
                          <a:spcPts val="3000"/>
                        </a:lnSpc>
                        <a:defRPr/>
                      </a:pPr>
                      <a:r>
                        <a:rPr lang="en-US" sz="3000" spc="-147">
                          <a:solidFill>
                            <a:srgbClr val="213363"/>
                          </a:solidFill>
                          <a:latin typeface="Times New Roman"/>
                          <a:ea typeface="Times New Roman"/>
                          <a:cs typeface="Times New Roman"/>
                          <a:sym typeface="Times New Roman"/>
                        </a:rPr>
                        <a:t>3.8</a:t>
                      </a:r>
                      <a:endParaRPr lang="en-US" sz="1100"/>
                    </a:p>
                  </a:txBody>
                  <a:tcPr marL="190500" marR="190500" marT="190500" marB="190500" anchor="ctr">
                    <a:lnL w="38100" cap="flat" cmpd="sng" algn="ctr">
                      <a:solidFill>
                        <a:srgbClr val="213363"/>
                      </a:solidFill>
                      <a:prstDash val="solid"/>
                      <a:round/>
                      <a:headEnd type="none" w="med" len="med"/>
                      <a:tailEnd type="none" w="med" len="med"/>
                    </a:lnL>
                    <a:lnR w="38100" cap="flat" cmpd="sng" algn="ctr">
                      <a:solidFill>
                        <a:srgbClr val="213363"/>
                      </a:solidFill>
                      <a:prstDash val="solid"/>
                      <a:round/>
                      <a:headEnd type="none" w="med" len="med"/>
                      <a:tailEnd type="none" w="med" len="med"/>
                    </a:lnR>
                    <a:lnT w="38100" cap="flat" cmpd="sng" algn="ctr">
                      <a:solidFill>
                        <a:srgbClr val="213363"/>
                      </a:solidFill>
                      <a:prstDash val="solid"/>
                      <a:round/>
                      <a:headEnd type="none" w="med" len="med"/>
                      <a:tailEnd type="none" w="med" len="med"/>
                    </a:lnT>
                    <a:lnB w="38100" cap="flat" cmpd="sng" algn="ctr">
                      <a:solidFill>
                        <a:srgbClr val="213363"/>
                      </a:solidFill>
                      <a:prstDash val="solid"/>
                      <a:round/>
                      <a:headEnd type="none" w="med" len="med"/>
                      <a:tailEnd type="none" w="med" len="med"/>
                    </a:lnB>
                  </a:tcPr>
                </a:tc>
                <a:tc>
                  <a:txBody>
                    <a:bodyPr/>
                    <a:lstStyle/>
                    <a:p>
                      <a:pPr algn="ctr">
                        <a:lnSpc>
                          <a:spcPts val="3000"/>
                        </a:lnSpc>
                        <a:defRPr/>
                      </a:pPr>
                      <a:r>
                        <a:rPr lang="en-US" sz="3000" spc="-147">
                          <a:solidFill>
                            <a:srgbClr val="213363"/>
                          </a:solidFill>
                          <a:latin typeface="Times New Roman"/>
                          <a:ea typeface="Times New Roman"/>
                          <a:cs typeface="Times New Roman"/>
                          <a:sym typeface="Times New Roman"/>
                        </a:rPr>
                        <a:t>3.9</a:t>
                      </a:r>
                      <a:endParaRPr lang="en-US" sz="1100"/>
                    </a:p>
                  </a:txBody>
                  <a:tcPr marL="190500" marR="190500" marT="190500" marB="190500" anchor="ctr">
                    <a:lnL w="38100" cap="flat" cmpd="sng" algn="ctr">
                      <a:solidFill>
                        <a:srgbClr val="213363"/>
                      </a:solidFill>
                      <a:prstDash val="solid"/>
                      <a:round/>
                      <a:headEnd type="none" w="med" len="med"/>
                      <a:tailEnd type="none" w="med" len="med"/>
                    </a:lnL>
                    <a:lnR w="38100" cap="flat" cmpd="sng" algn="ctr">
                      <a:solidFill>
                        <a:srgbClr val="213363"/>
                      </a:solidFill>
                      <a:prstDash val="solid"/>
                      <a:round/>
                      <a:headEnd type="none" w="med" len="med"/>
                      <a:tailEnd type="none" w="med" len="med"/>
                    </a:lnR>
                    <a:lnT w="38100" cap="flat" cmpd="sng" algn="ctr">
                      <a:solidFill>
                        <a:srgbClr val="213363"/>
                      </a:solidFill>
                      <a:prstDash val="solid"/>
                      <a:round/>
                      <a:headEnd type="none" w="med" len="med"/>
                      <a:tailEnd type="none" w="med" len="med"/>
                    </a:lnT>
                    <a:lnB w="38100" cap="flat" cmpd="sng" algn="ctr">
                      <a:solidFill>
                        <a:srgbClr val="213363"/>
                      </a:solidFill>
                      <a:prstDash val="solid"/>
                      <a:round/>
                      <a:headEnd type="none" w="med" len="med"/>
                      <a:tailEnd type="none" w="med" len="med"/>
                    </a:lnB>
                  </a:tcPr>
                </a:tc>
                <a:tc>
                  <a:txBody>
                    <a:bodyPr/>
                    <a:lstStyle/>
                    <a:p>
                      <a:pPr algn="ctr">
                        <a:lnSpc>
                          <a:spcPts val="3000"/>
                        </a:lnSpc>
                        <a:defRPr/>
                      </a:pPr>
                      <a:r>
                        <a:rPr lang="en-US" sz="3000" spc="-147">
                          <a:solidFill>
                            <a:srgbClr val="213363"/>
                          </a:solidFill>
                          <a:latin typeface="Times New Roman"/>
                          <a:ea typeface="Times New Roman"/>
                          <a:cs typeface="Times New Roman"/>
                          <a:sym typeface="Times New Roman"/>
                        </a:rPr>
                        <a:t>3.1</a:t>
                      </a:r>
                      <a:endParaRPr lang="en-US" sz="1100"/>
                    </a:p>
                  </a:txBody>
                  <a:tcPr marL="190500" marR="190500" marT="190500" marB="190500" anchor="ctr">
                    <a:lnL w="38100" cap="flat" cmpd="sng" algn="ctr">
                      <a:solidFill>
                        <a:srgbClr val="213363"/>
                      </a:solidFill>
                      <a:prstDash val="solid"/>
                      <a:round/>
                      <a:headEnd type="none" w="med" len="med"/>
                      <a:tailEnd type="none" w="med" len="med"/>
                    </a:lnL>
                    <a:lnR w="38100" cap="flat" cmpd="sng" algn="ctr">
                      <a:solidFill>
                        <a:srgbClr val="213363"/>
                      </a:solidFill>
                      <a:prstDash val="solid"/>
                      <a:round/>
                      <a:headEnd type="none" w="med" len="med"/>
                      <a:tailEnd type="none" w="med" len="med"/>
                    </a:lnR>
                    <a:lnT w="38100" cap="flat" cmpd="sng" algn="ctr">
                      <a:solidFill>
                        <a:srgbClr val="213363"/>
                      </a:solidFill>
                      <a:prstDash val="solid"/>
                      <a:round/>
                      <a:headEnd type="none" w="med" len="med"/>
                      <a:tailEnd type="none" w="med" len="med"/>
                    </a:lnT>
                    <a:lnB w="38100" cap="flat" cmpd="sng" algn="ctr">
                      <a:solidFill>
                        <a:srgbClr val="213363"/>
                      </a:solidFill>
                      <a:prstDash val="solid"/>
                      <a:round/>
                      <a:headEnd type="none" w="med" len="med"/>
                      <a:tailEnd type="none" w="med" len="med"/>
                    </a:lnB>
                  </a:tcPr>
                </a:tc>
                <a:tc>
                  <a:txBody>
                    <a:bodyPr/>
                    <a:lstStyle/>
                    <a:p>
                      <a:pPr algn="ctr">
                        <a:lnSpc>
                          <a:spcPts val="3000"/>
                        </a:lnSpc>
                        <a:defRPr/>
                      </a:pPr>
                      <a:r>
                        <a:rPr lang="en-US" sz="3000" spc="-147">
                          <a:solidFill>
                            <a:srgbClr val="213363"/>
                          </a:solidFill>
                          <a:latin typeface="Times New Roman"/>
                          <a:ea typeface="Times New Roman"/>
                          <a:cs typeface="Times New Roman"/>
                          <a:sym typeface="Times New Roman"/>
                        </a:rPr>
                        <a:t>3.7</a:t>
                      </a:r>
                      <a:endParaRPr lang="en-US" sz="1100"/>
                    </a:p>
                  </a:txBody>
                  <a:tcPr marL="190500" marR="190500" marT="190500" marB="190500" anchor="ctr">
                    <a:lnL w="38100" cap="flat" cmpd="sng" algn="ctr">
                      <a:solidFill>
                        <a:srgbClr val="213363"/>
                      </a:solidFill>
                      <a:prstDash val="solid"/>
                      <a:round/>
                      <a:headEnd type="none" w="med" len="med"/>
                      <a:tailEnd type="none" w="med" len="med"/>
                    </a:lnL>
                    <a:lnR w="38100" cap="flat" cmpd="sng" algn="ctr">
                      <a:solidFill>
                        <a:srgbClr val="213363"/>
                      </a:solidFill>
                      <a:prstDash val="solid"/>
                      <a:round/>
                      <a:headEnd type="none" w="med" len="med"/>
                      <a:tailEnd type="none" w="med" len="med"/>
                    </a:lnR>
                    <a:lnT w="38100" cap="flat" cmpd="sng" algn="ctr">
                      <a:solidFill>
                        <a:srgbClr val="213363"/>
                      </a:solidFill>
                      <a:prstDash val="solid"/>
                      <a:round/>
                      <a:headEnd type="none" w="med" len="med"/>
                      <a:tailEnd type="none" w="med" len="med"/>
                    </a:lnT>
                    <a:lnB w="38100" cap="flat" cmpd="sng" algn="ctr">
                      <a:solidFill>
                        <a:srgbClr val="213363"/>
                      </a:solidFill>
                      <a:prstDash val="solid"/>
                      <a:round/>
                      <a:headEnd type="none" w="med" len="med"/>
                      <a:tailEnd type="none" w="med" len="med"/>
                    </a:lnB>
                  </a:tcPr>
                </a:tc>
                <a:extLst>
                  <a:ext uri="{0D108BD9-81ED-4DB2-BD59-A6C34878D82A}">
                    <a16:rowId xmlns:a16="http://schemas.microsoft.com/office/drawing/2014/main" val="10004"/>
                  </a:ext>
                </a:extLst>
              </a:tr>
              <a:tr h="1159101">
                <a:tc>
                  <a:txBody>
                    <a:bodyPr/>
                    <a:lstStyle/>
                    <a:p>
                      <a:pPr algn="ctr">
                        <a:lnSpc>
                          <a:spcPts val="2299"/>
                        </a:lnSpc>
                        <a:defRPr/>
                      </a:pPr>
                      <a:r>
                        <a:rPr lang="en-US" sz="2299" b="1" spc="-112">
                          <a:solidFill>
                            <a:srgbClr val="213363"/>
                          </a:solidFill>
                          <a:latin typeface="Source Sans Pro Bold"/>
                          <a:ea typeface="Source Sans Pro Bold"/>
                          <a:cs typeface="Source Sans Pro Bold"/>
                          <a:sym typeface="Source Sans Pro Bold"/>
                        </a:rPr>
                        <a:t>Value For Money</a:t>
                      </a:r>
                      <a:endParaRPr lang="en-US" sz="1100"/>
                    </a:p>
                  </a:txBody>
                  <a:tcPr marL="190500" marR="190500" marT="190500" marB="190500" anchor="ctr">
                    <a:lnL w="38100" cap="flat" cmpd="sng" algn="ctr">
                      <a:solidFill>
                        <a:srgbClr val="213363"/>
                      </a:solidFill>
                      <a:prstDash val="solid"/>
                      <a:round/>
                      <a:headEnd type="none" w="med" len="med"/>
                      <a:tailEnd type="none" w="med" len="med"/>
                    </a:lnL>
                    <a:lnR w="38100" cap="flat" cmpd="sng" algn="ctr">
                      <a:solidFill>
                        <a:srgbClr val="213363"/>
                      </a:solidFill>
                      <a:prstDash val="solid"/>
                      <a:round/>
                      <a:headEnd type="none" w="med" len="med"/>
                      <a:tailEnd type="none" w="med" len="med"/>
                    </a:lnR>
                    <a:lnT w="38100" cap="flat" cmpd="sng" algn="ctr">
                      <a:solidFill>
                        <a:srgbClr val="213363"/>
                      </a:solidFill>
                      <a:prstDash val="solid"/>
                      <a:round/>
                      <a:headEnd type="none" w="med" len="med"/>
                      <a:tailEnd type="none" w="med" len="med"/>
                    </a:lnT>
                    <a:lnB w="38100" cap="flat" cmpd="sng" algn="ctr">
                      <a:solidFill>
                        <a:srgbClr val="213363"/>
                      </a:solidFill>
                      <a:prstDash val="solid"/>
                      <a:round/>
                      <a:headEnd type="none" w="med" len="med"/>
                      <a:tailEnd type="none" w="med" len="med"/>
                    </a:lnB>
                  </a:tcPr>
                </a:tc>
                <a:tc>
                  <a:txBody>
                    <a:bodyPr/>
                    <a:lstStyle/>
                    <a:p>
                      <a:pPr algn="ctr">
                        <a:lnSpc>
                          <a:spcPts val="3000"/>
                        </a:lnSpc>
                        <a:defRPr/>
                      </a:pPr>
                      <a:r>
                        <a:rPr lang="en-US" sz="3000" spc="-147">
                          <a:solidFill>
                            <a:srgbClr val="213363"/>
                          </a:solidFill>
                          <a:latin typeface="Times New Roman"/>
                          <a:ea typeface="Times New Roman"/>
                          <a:cs typeface="Times New Roman"/>
                          <a:sym typeface="Times New Roman"/>
                        </a:rPr>
                        <a:t>3.5</a:t>
                      </a:r>
                      <a:endParaRPr lang="en-US" sz="1100"/>
                    </a:p>
                  </a:txBody>
                  <a:tcPr marL="190500" marR="190500" marT="190500" marB="190500" anchor="ctr">
                    <a:lnL w="38100" cap="flat" cmpd="sng" algn="ctr">
                      <a:solidFill>
                        <a:srgbClr val="213363"/>
                      </a:solidFill>
                      <a:prstDash val="solid"/>
                      <a:round/>
                      <a:headEnd type="none" w="med" len="med"/>
                      <a:tailEnd type="none" w="med" len="med"/>
                    </a:lnL>
                    <a:lnR w="38100" cap="flat" cmpd="sng" algn="ctr">
                      <a:solidFill>
                        <a:srgbClr val="213363"/>
                      </a:solidFill>
                      <a:prstDash val="solid"/>
                      <a:round/>
                      <a:headEnd type="none" w="med" len="med"/>
                      <a:tailEnd type="none" w="med" len="med"/>
                    </a:lnR>
                    <a:lnT w="38100" cap="flat" cmpd="sng" algn="ctr">
                      <a:solidFill>
                        <a:srgbClr val="213363"/>
                      </a:solidFill>
                      <a:prstDash val="solid"/>
                      <a:round/>
                      <a:headEnd type="none" w="med" len="med"/>
                      <a:tailEnd type="none" w="med" len="med"/>
                    </a:lnT>
                    <a:lnB w="38100" cap="flat" cmpd="sng" algn="ctr">
                      <a:solidFill>
                        <a:srgbClr val="213363"/>
                      </a:solidFill>
                      <a:prstDash val="solid"/>
                      <a:round/>
                      <a:headEnd type="none" w="med" len="med"/>
                      <a:tailEnd type="none" w="med" len="med"/>
                    </a:lnB>
                  </a:tcPr>
                </a:tc>
                <a:tc>
                  <a:txBody>
                    <a:bodyPr/>
                    <a:lstStyle/>
                    <a:p>
                      <a:pPr algn="ctr">
                        <a:lnSpc>
                          <a:spcPts val="3000"/>
                        </a:lnSpc>
                        <a:defRPr/>
                      </a:pPr>
                      <a:r>
                        <a:rPr lang="en-US" sz="3000" spc="-147">
                          <a:solidFill>
                            <a:srgbClr val="213363"/>
                          </a:solidFill>
                          <a:latin typeface="Times New Roman"/>
                          <a:ea typeface="Times New Roman"/>
                          <a:cs typeface="Times New Roman"/>
                          <a:sym typeface="Times New Roman"/>
                        </a:rPr>
                        <a:t>3.4</a:t>
                      </a:r>
                      <a:endParaRPr lang="en-US" sz="1100"/>
                    </a:p>
                  </a:txBody>
                  <a:tcPr marL="190500" marR="190500" marT="190500" marB="190500" anchor="ctr">
                    <a:lnL w="38100" cap="flat" cmpd="sng" algn="ctr">
                      <a:solidFill>
                        <a:srgbClr val="213363"/>
                      </a:solidFill>
                      <a:prstDash val="solid"/>
                      <a:round/>
                      <a:headEnd type="none" w="med" len="med"/>
                      <a:tailEnd type="none" w="med" len="med"/>
                    </a:lnL>
                    <a:lnR w="38100" cap="flat" cmpd="sng" algn="ctr">
                      <a:solidFill>
                        <a:srgbClr val="213363"/>
                      </a:solidFill>
                      <a:prstDash val="solid"/>
                      <a:round/>
                      <a:headEnd type="none" w="med" len="med"/>
                      <a:tailEnd type="none" w="med" len="med"/>
                    </a:lnR>
                    <a:lnT w="38100" cap="flat" cmpd="sng" algn="ctr">
                      <a:solidFill>
                        <a:srgbClr val="213363"/>
                      </a:solidFill>
                      <a:prstDash val="solid"/>
                      <a:round/>
                      <a:headEnd type="none" w="med" len="med"/>
                      <a:tailEnd type="none" w="med" len="med"/>
                    </a:lnT>
                    <a:lnB w="38100" cap="flat" cmpd="sng" algn="ctr">
                      <a:solidFill>
                        <a:srgbClr val="213363"/>
                      </a:solidFill>
                      <a:prstDash val="solid"/>
                      <a:round/>
                      <a:headEnd type="none" w="med" len="med"/>
                      <a:tailEnd type="none" w="med" len="med"/>
                    </a:lnB>
                  </a:tcPr>
                </a:tc>
                <a:tc>
                  <a:txBody>
                    <a:bodyPr/>
                    <a:lstStyle/>
                    <a:p>
                      <a:pPr algn="ctr">
                        <a:lnSpc>
                          <a:spcPts val="3000"/>
                        </a:lnSpc>
                        <a:defRPr/>
                      </a:pPr>
                      <a:r>
                        <a:rPr lang="en-US" sz="3000" spc="-147">
                          <a:solidFill>
                            <a:srgbClr val="213363"/>
                          </a:solidFill>
                          <a:latin typeface="Times New Roman"/>
                          <a:ea typeface="Times New Roman"/>
                          <a:cs typeface="Times New Roman"/>
                          <a:sym typeface="Times New Roman"/>
                        </a:rPr>
                        <a:t>4.2</a:t>
                      </a:r>
                      <a:endParaRPr lang="en-US" sz="1100"/>
                    </a:p>
                  </a:txBody>
                  <a:tcPr marL="190500" marR="190500" marT="190500" marB="190500" anchor="ctr">
                    <a:lnL w="38100" cap="flat" cmpd="sng" algn="ctr">
                      <a:solidFill>
                        <a:srgbClr val="213363"/>
                      </a:solidFill>
                      <a:prstDash val="solid"/>
                      <a:round/>
                      <a:headEnd type="none" w="med" len="med"/>
                      <a:tailEnd type="none" w="med" len="med"/>
                    </a:lnL>
                    <a:lnR w="38100" cap="flat" cmpd="sng" algn="ctr">
                      <a:solidFill>
                        <a:srgbClr val="213363"/>
                      </a:solidFill>
                      <a:prstDash val="solid"/>
                      <a:round/>
                      <a:headEnd type="none" w="med" len="med"/>
                      <a:tailEnd type="none" w="med" len="med"/>
                    </a:lnR>
                    <a:lnT w="38100" cap="flat" cmpd="sng" algn="ctr">
                      <a:solidFill>
                        <a:srgbClr val="213363"/>
                      </a:solidFill>
                      <a:prstDash val="solid"/>
                      <a:round/>
                      <a:headEnd type="none" w="med" len="med"/>
                      <a:tailEnd type="none" w="med" len="med"/>
                    </a:lnT>
                    <a:lnB w="38100" cap="flat" cmpd="sng" algn="ctr">
                      <a:solidFill>
                        <a:srgbClr val="213363"/>
                      </a:solidFill>
                      <a:prstDash val="solid"/>
                      <a:round/>
                      <a:headEnd type="none" w="med" len="med"/>
                      <a:tailEnd type="none" w="med" len="med"/>
                    </a:lnB>
                  </a:tcPr>
                </a:tc>
                <a:tc>
                  <a:txBody>
                    <a:bodyPr/>
                    <a:lstStyle/>
                    <a:p>
                      <a:pPr algn="ctr">
                        <a:lnSpc>
                          <a:spcPts val="3000"/>
                        </a:lnSpc>
                        <a:defRPr/>
                      </a:pPr>
                      <a:r>
                        <a:rPr lang="en-US" sz="3000" spc="-147">
                          <a:solidFill>
                            <a:srgbClr val="213363"/>
                          </a:solidFill>
                          <a:latin typeface="Times New Roman"/>
                          <a:ea typeface="Times New Roman"/>
                          <a:cs typeface="Times New Roman"/>
                          <a:sym typeface="Times New Roman"/>
                        </a:rPr>
                        <a:t>2.4</a:t>
                      </a:r>
                      <a:endParaRPr lang="en-US" sz="1100"/>
                    </a:p>
                  </a:txBody>
                  <a:tcPr marL="190500" marR="190500" marT="190500" marB="190500" anchor="ctr">
                    <a:lnL w="38100" cap="flat" cmpd="sng" algn="ctr">
                      <a:solidFill>
                        <a:srgbClr val="213363"/>
                      </a:solidFill>
                      <a:prstDash val="solid"/>
                      <a:round/>
                      <a:headEnd type="none" w="med" len="med"/>
                      <a:tailEnd type="none" w="med" len="med"/>
                    </a:lnL>
                    <a:lnR w="38100" cap="flat" cmpd="sng" algn="ctr">
                      <a:solidFill>
                        <a:srgbClr val="213363"/>
                      </a:solidFill>
                      <a:prstDash val="solid"/>
                      <a:round/>
                      <a:headEnd type="none" w="med" len="med"/>
                      <a:tailEnd type="none" w="med" len="med"/>
                    </a:lnR>
                    <a:lnT w="38100" cap="flat" cmpd="sng" algn="ctr">
                      <a:solidFill>
                        <a:srgbClr val="213363"/>
                      </a:solidFill>
                      <a:prstDash val="solid"/>
                      <a:round/>
                      <a:headEnd type="none" w="med" len="med"/>
                      <a:tailEnd type="none" w="med" len="med"/>
                    </a:lnT>
                    <a:lnB w="38100" cap="flat" cmpd="sng" algn="ctr">
                      <a:solidFill>
                        <a:srgbClr val="213363"/>
                      </a:solidFill>
                      <a:prstDash val="solid"/>
                      <a:round/>
                      <a:headEnd type="none" w="med" len="med"/>
                      <a:tailEnd type="none" w="med" len="med"/>
                    </a:lnB>
                  </a:tcPr>
                </a:tc>
                <a:tc>
                  <a:txBody>
                    <a:bodyPr/>
                    <a:lstStyle/>
                    <a:p>
                      <a:pPr algn="ctr">
                        <a:lnSpc>
                          <a:spcPts val="3000"/>
                        </a:lnSpc>
                        <a:defRPr/>
                      </a:pPr>
                      <a:r>
                        <a:rPr lang="en-US" sz="3000" spc="-147">
                          <a:solidFill>
                            <a:srgbClr val="213363"/>
                          </a:solidFill>
                          <a:latin typeface="Times New Roman"/>
                          <a:ea typeface="Times New Roman"/>
                          <a:cs typeface="Times New Roman"/>
                          <a:sym typeface="Times New Roman"/>
                        </a:rPr>
                        <a:t>2.8</a:t>
                      </a:r>
                      <a:endParaRPr lang="en-US" sz="1100"/>
                    </a:p>
                  </a:txBody>
                  <a:tcPr marL="190500" marR="190500" marT="190500" marB="190500" anchor="ctr">
                    <a:lnL w="38100" cap="flat" cmpd="sng" algn="ctr">
                      <a:solidFill>
                        <a:srgbClr val="213363"/>
                      </a:solidFill>
                      <a:prstDash val="solid"/>
                      <a:round/>
                      <a:headEnd type="none" w="med" len="med"/>
                      <a:tailEnd type="none" w="med" len="med"/>
                    </a:lnL>
                    <a:lnR w="38100" cap="flat" cmpd="sng" algn="ctr">
                      <a:solidFill>
                        <a:srgbClr val="213363"/>
                      </a:solidFill>
                      <a:prstDash val="solid"/>
                      <a:round/>
                      <a:headEnd type="none" w="med" len="med"/>
                      <a:tailEnd type="none" w="med" len="med"/>
                    </a:lnR>
                    <a:lnT w="38100" cap="flat" cmpd="sng" algn="ctr">
                      <a:solidFill>
                        <a:srgbClr val="213363"/>
                      </a:solidFill>
                      <a:prstDash val="solid"/>
                      <a:round/>
                      <a:headEnd type="none" w="med" len="med"/>
                      <a:tailEnd type="none" w="med" len="med"/>
                    </a:lnT>
                    <a:lnB w="38100" cap="flat" cmpd="sng" algn="ctr">
                      <a:solidFill>
                        <a:srgbClr val="213363"/>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
        <p:nvSpPr>
          <p:cNvPr id="5" name="Freeform 5"/>
          <p:cNvSpPr/>
          <p:nvPr/>
        </p:nvSpPr>
        <p:spPr>
          <a:xfrm>
            <a:off x="1563300" y="-696675"/>
            <a:ext cx="15161400" cy="2607100"/>
          </a:xfrm>
          <a:custGeom>
            <a:avLst/>
            <a:gdLst/>
            <a:ahLst/>
            <a:cxnLst/>
            <a:rect l="l" t="t" r="r" b="b"/>
            <a:pathLst>
              <a:path w="15161400" h="2607100">
                <a:moveTo>
                  <a:pt x="0" y="0"/>
                </a:moveTo>
                <a:lnTo>
                  <a:pt x="15161400" y="0"/>
                </a:lnTo>
                <a:lnTo>
                  <a:pt x="15161400" y="2607100"/>
                </a:lnTo>
                <a:lnTo>
                  <a:pt x="0" y="26071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graphicFrame>
        <p:nvGraphicFramePr>
          <p:cNvPr id="6" name="Table 6"/>
          <p:cNvGraphicFramePr>
            <a:graphicFrameLocks noGrp="1"/>
          </p:cNvGraphicFramePr>
          <p:nvPr/>
        </p:nvGraphicFramePr>
        <p:xfrm>
          <a:off x="12122351" y="3054368"/>
          <a:ext cx="5331988" cy="6759860"/>
        </p:xfrm>
        <a:graphic>
          <a:graphicData uri="http://schemas.openxmlformats.org/drawingml/2006/table">
            <a:tbl>
              <a:tblPr/>
              <a:tblGrid>
                <a:gridCol w="3206049">
                  <a:extLst>
                    <a:ext uri="{9D8B030D-6E8A-4147-A177-3AD203B41FA5}">
                      <a16:colId xmlns:a16="http://schemas.microsoft.com/office/drawing/2014/main" val="20000"/>
                    </a:ext>
                  </a:extLst>
                </a:gridCol>
                <a:gridCol w="2125939">
                  <a:extLst>
                    <a:ext uri="{9D8B030D-6E8A-4147-A177-3AD203B41FA5}">
                      <a16:colId xmlns:a16="http://schemas.microsoft.com/office/drawing/2014/main" val="20001"/>
                    </a:ext>
                  </a:extLst>
                </a:gridCol>
              </a:tblGrid>
              <a:tr h="910004">
                <a:tc>
                  <a:txBody>
                    <a:bodyPr/>
                    <a:lstStyle/>
                    <a:p>
                      <a:pPr algn="ctr">
                        <a:lnSpc>
                          <a:spcPts val="3499"/>
                        </a:lnSpc>
                        <a:defRPr/>
                      </a:pPr>
                      <a:r>
                        <a:rPr lang="en-US" sz="2499" b="1">
                          <a:solidFill>
                            <a:srgbClr val="213363"/>
                          </a:solidFill>
                          <a:latin typeface="Source Sans Pro Bold"/>
                          <a:ea typeface="Source Sans Pro Bold"/>
                          <a:cs typeface="Source Sans Pro Bold"/>
                          <a:sym typeface="Source Sans Pro Bold"/>
                        </a:rPr>
                        <a:t>Name</a:t>
                      </a:r>
                      <a:endParaRPr lang="en-US" sz="1100"/>
                    </a:p>
                  </a:txBody>
                  <a:tcPr marL="190500" marR="190500" marT="190500" marB="190500" anchor="ctr">
                    <a:lnL w="38100" cap="flat" cmpd="sng" algn="ctr">
                      <a:solidFill>
                        <a:srgbClr val="213363"/>
                      </a:solidFill>
                      <a:prstDash val="solid"/>
                      <a:round/>
                      <a:headEnd type="none" w="med" len="med"/>
                      <a:tailEnd type="none" w="med" len="med"/>
                    </a:lnL>
                    <a:lnR w="38100" cap="flat" cmpd="sng" algn="ctr">
                      <a:solidFill>
                        <a:srgbClr val="213363"/>
                      </a:solidFill>
                      <a:prstDash val="solid"/>
                      <a:round/>
                      <a:headEnd type="none" w="med" len="med"/>
                      <a:tailEnd type="none" w="med" len="med"/>
                    </a:lnR>
                    <a:lnT w="38100" cap="flat" cmpd="sng" algn="ctr">
                      <a:solidFill>
                        <a:srgbClr val="213363"/>
                      </a:solidFill>
                      <a:prstDash val="solid"/>
                      <a:round/>
                      <a:headEnd type="none" w="med" len="med"/>
                      <a:tailEnd type="none" w="med" len="med"/>
                    </a:lnT>
                    <a:lnB w="38100" cap="flat" cmpd="sng" algn="ctr">
                      <a:solidFill>
                        <a:srgbClr val="213363"/>
                      </a:solidFill>
                      <a:prstDash val="solid"/>
                      <a:round/>
                      <a:headEnd type="none" w="med" len="med"/>
                      <a:tailEnd type="none" w="med" len="med"/>
                    </a:lnB>
                  </a:tcPr>
                </a:tc>
                <a:tc>
                  <a:txBody>
                    <a:bodyPr/>
                    <a:lstStyle/>
                    <a:p>
                      <a:pPr algn="ctr">
                        <a:lnSpc>
                          <a:spcPts val="3499"/>
                        </a:lnSpc>
                        <a:defRPr/>
                      </a:pPr>
                      <a:r>
                        <a:rPr lang="en-US" sz="2499" b="1">
                          <a:solidFill>
                            <a:srgbClr val="213363"/>
                          </a:solidFill>
                          <a:latin typeface="Source Sans Pro Bold"/>
                          <a:ea typeface="Source Sans Pro Bold"/>
                          <a:cs typeface="Source Sans Pro Bold"/>
                          <a:sym typeface="Source Sans Pro Bold"/>
                        </a:rPr>
                        <a:t>New User</a:t>
                      </a:r>
                      <a:endParaRPr lang="en-US" sz="1100"/>
                    </a:p>
                  </a:txBody>
                  <a:tcPr marL="190500" marR="190500" marT="190500" marB="190500" anchor="ctr">
                    <a:lnL w="38100" cap="flat" cmpd="sng" algn="ctr">
                      <a:solidFill>
                        <a:srgbClr val="213363"/>
                      </a:solidFill>
                      <a:prstDash val="solid"/>
                      <a:round/>
                      <a:headEnd type="none" w="med" len="med"/>
                      <a:tailEnd type="none" w="med" len="med"/>
                    </a:lnL>
                    <a:lnR w="38100" cap="flat" cmpd="sng" algn="ctr">
                      <a:solidFill>
                        <a:srgbClr val="213363"/>
                      </a:solidFill>
                      <a:prstDash val="solid"/>
                      <a:round/>
                      <a:headEnd type="none" w="med" len="med"/>
                      <a:tailEnd type="none" w="med" len="med"/>
                    </a:lnR>
                    <a:lnT w="38100" cap="flat" cmpd="sng" algn="ctr">
                      <a:solidFill>
                        <a:srgbClr val="213363"/>
                      </a:solidFill>
                      <a:prstDash val="solid"/>
                      <a:round/>
                      <a:headEnd type="none" w="med" len="med"/>
                      <a:tailEnd type="none" w="med" len="med"/>
                    </a:lnT>
                    <a:lnB w="38100" cap="flat" cmpd="sng" algn="ctr">
                      <a:solidFill>
                        <a:srgbClr val="213363"/>
                      </a:solidFill>
                      <a:prstDash val="solid"/>
                      <a:round/>
                      <a:headEnd type="none" w="med" len="med"/>
                      <a:tailEnd type="none" w="med" len="med"/>
                    </a:lnB>
                  </a:tcPr>
                </a:tc>
                <a:extLst>
                  <a:ext uri="{0D108BD9-81ED-4DB2-BD59-A6C34878D82A}">
                    <a16:rowId xmlns:a16="http://schemas.microsoft.com/office/drawing/2014/main" val="10000"/>
                  </a:ext>
                </a:extLst>
              </a:tr>
              <a:tr h="986636">
                <a:tc>
                  <a:txBody>
                    <a:bodyPr/>
                    <a:lstStyle/>
                    <a:p>
                      <a:pPr algn="ctr">
                        <a:lnSpc>
                          <a:spcPts val="2400"/>
                        </a:lnSpc>
                        <a:defRPr/>
                      </a:pPr>
                      <a:r>
                        <a:rPr lang="en-US" sz="2400" b="1" spc="-117">
                          <a:solidFill>
                            <a:srgbClr val="213363"/>
                          </a:solidFill>
                          <a:latin typeface="Source Sans Pro Bold"/>
                          <a:ea typeface="Source Sans Pro Bold"/>
                          <a:cs typeface="Source Sans Pro Bold"/>
                          <a:sym typeface="Source Sans Pro Bold"/>
                        </a:rPr>
                        <a:t>Seat Comfort</a:t>
                      </a:r>
                      <a:endParaRPr lang="en-US" sz="1100"/>
                    </a:p>
                  </a:txBody>
                  <a:tcPr marL="190500" marR="190500" marT="190500" marB="190500" anchor="ctr">
                    <a:lnL w="38100" cap="flat" cmpd="sng" algn="ctr">
                      <a:solidFill>
                        <a:srgbClr val="213363"/>
                      </a:solidFill>
                      <a:prstDash val="solid"/>
                      <a:round/>
                      <a:headEnd type="none" w="med" len="med"/>
                      <a:tailEnd type="none" w="med" len="med"/>
                    </a:lnL>
                    <a:lnR w="38100" cap="flat" cmpd="sng" algn="ctr">
                      <a:solidFill>
                        <a:srgbClr val="213363"/>
                      </a:solidFill>
                      <a:prstDash val="solid"/>
                      <a:round/>
                      <a:headEnd type="none" w="med" len="med"/>
                      <a:tailEnd type="none" w="med" len="med"/>
                    </a:lnR>
                    <a:lnT w="38100" cap="flat" cmpd="sng" algn="ctr">
                      <a:solidFill>
                        <a:srgbClr val="213363"/>
                      </a:solidFill>
                      <a:prstDash val="solid"/>
                      <a:round/>
                      <a:headEnd type="none" w="med" len="med"/>
                      <a:tailEnd type="none" w="med" len="med"/>
                    </a:lnT>
                    <a:lnB w="38100" cap="flat" cmpd="sng" algn="ctr">
                      <a:solidFill>
                        <a:srgbClr val="213363"/>
                      </a:solidFill>
                      <a:prstDash val="solid"/>
                      <a:round/>
                      <a:headEnd type="none" w="med" len="med"/>
                      <a:tailEnd type="none" w="med" len="med"/>
                    </a:lnB>
                  </a:tcPr>
                </a:tc>
                <a:tc>
                  <a:txBody>
                    <a:bodyPr/>
                    <a:lstStyle/>
                    <a:p>
                      <a:pPr algn="ctr">
                        <a:lnSpc>
                          <a:spcPts val="4060"/>
                        </a:lnSpc>
                        <a:defRPr/>
                      </a:pPr>
                      <a:r>
                        <a:rPr lang="en-US" sz="2900">
                          <a:solidFill>
                            <a:srgbClr val="213363"/>
                          </a:solidFill>
                          <a:latin typeface="Source Sans Pro"/>
                          <a:ea typeface="Source Sans Pro"/>
                          <a:cs typeface="Source Sans Pro"/>
                          <a:sym typeface="Source Sans Pro"/>
                        </a:rPr>
                        <a:t>4</a:t>
                      </a:r>
                      <a:endParaRPr lang="en-US" sz="1100"/>
                    </a:p>
                  </a:txBody>
                  <a:tcPr marL="190500" marR="190500" marT="190500" marB="190500" anchor="ctr">
                    <a:lnL w="38100" cap="flat" cmpd="sng" algn="ctr">
                      <a:solidFill>
                        <a:srgbClr val="213363"/>
                      </a:solidFill>
                      <a:prstDash val="solid"/>
                      <a:round/>
                      <a:headEnd type="none" w="med" len="med"/>
                      <a:tailEnd type="none" w="med" len="med"/>
                    </a:lnL>
                    <a:lnR w="38100" cap="flat" cmpd="sng" algn="ctr">
                      <a:solidFill>
                        <a:srgbClr val="213363"/>
                      </a:solidFill>
                      <a:prstDash val="solid"/>
                      <a:round/>
                      <a:headEnd type="none" w="med" len="med"/>
                      <a:tailEnd type="none" w="med" len="med"/>
                    </a:lnR>
                    <a:lnT w="38100" cap="flat" cmpd="sng" algn="ctr">
                      <a:solidFill>
                        <a:srgbClr val="213363"/>
                      </a:solidFill>
                      <a:prstDash val="solid"/>
                      <a:round/>
                      <a:headEnd type="none" w="med" len="med"/>
                      <a:tailEnd type="none" w="med" len="med"/>
                    </a:lnT>
                    <a:lnB w="38100" cap="flat" cmpd="sng" algn="ctr">
                      <a:solidFill>
                        <a:srgbClr val="213363"/>
                      </a:solidFill>
                      <a:prstDash val="solid"/>
                      <a:round/>
                      <a:headEnd type="none" w="med" len="med"/>
                      <a:tailEnd type="none" w="med" len="med"/>
                    </a:lnB>
                  </a:tcPr>
                </a:tc>
                <a:extLst>
                  <a:ext uri="{0D108BD9-81ED-4DB2-BD59-A6C34878D82A}">
                    <a16:rowId xmlns:a16="http://schemas.microsoft.com/office/drawing/2014/main" val="10001"/>
                  </a:ext>
                </a:extLst>
              </a:tr>
              <a:tr h="986636">
                <a:tc>
                  <a:txBody>
                    <a:bodyPr/>
                    <a:lstStyle/>
                    <a:p>
                      <a:pPr algn="ctr">
                        <a:lnSpc>
                          <a:spcPts val="2400"/>
                        </a:lnSpc>
                        <a:defRPr/>
                      </a:pPr>
                      <a:r>
                        <a:rPr lang="en-US" sz="2400" b="1" spc="-117">
                          <a:solidFill>
                            <a:srgbClr val="213363"/>
                          </a:solidFill>
                          <a:latin typeface="Source Sans Pro Bold"/>
                          <a:ea typeface="Source Sans Pro Bold"/>
                          <a:cs typeface="Source Sans Pro Bold"/>
                          <a:sym typeface="Source Sans Pro Bold"/>
                        </a:rPr>
                        <a:t>Staff service</a:t>
                      </a:r>
                      <a:endParaRPr lang="en-US" sz="1100"/>
                    </a:p>
                  </a:txBody>
                  <a:tcPr marL="190500" marR="190500" marT="190500" marB="190500" anchor="ctr">
                    <a:lnL w="38100" cap="flat" cmpd="sng" algn="ctr">
                      <a:solidFill>
                        <a:srgbClr val="213363"/>
                      </a:solidFill>
                      <a:prstDash val="solid"/>
                      <a:round/>
                      <a:headEnd type="none" w="med" len="med"/>
                      <a:tailEnd type="none" w="med" len="med"/>
                    </a:lnL>
                    <a:lnR w="38100" cap="flat" cmpd="sng" algn="ctr">
                      <a:solidFill>
                        <a:srgbClr val="213363"/>
                      </a:solidFill>
                      <a:prstDash val="solid"/>
                      <a:round/>
                      <a:headEnd type="none" w="med" len="med"/>
                      <a:tailEnd type="none" w="med" len="med"/>
                    </a:lnR>
                    <a:lnT w="38100" cap="flat" cmpd="sng" algn="ctr">
                      <a:solidFill>
                        <a:srgbClr val="213363"/>
                      </a:solidFill>
                      <a:prstDash val="solid"/>
                      <a:round/>
                      <a:headEnd type="none" w="med" len="med"/>
                      <a:tailEnd type="none" w="med" len="med"/>
                    </a:lnT>
                    <a:lnB w="38100" cap="flat" cmpd="sng" algn="ctr">
                      <a:solidFill>
                        <a:srgbClr val="213363"/>
                      </a:solidFill>
                      <a:prstDash val="solid"/>
                      <a:round/>
                      <a:headEnd type="none" w="med" len="med"/>
                      <a:tailEnd type="none" w="med" len="med"/>
                    </a:lnB>
                  </a:tcPr>
                </a:tc>
                <a:tc>
                  <a:txBody>
                    <a:bodyPr/>
                    <a:lstStyle/>
                    <a:p>
                      <a:pPr algn="ctr">
                        <a:lnSpc>
                          <a:spcPts val="4060"/>
                        </a:lnSpc>
                        <a:defRPr/>
                      </a:pPr>
                      <a:r>
                        <a:rPr lang="en-US" sz="2900">
                          <a:solidFill>
                            <a:srgbClr val="213363"/>
                          </a:solidFill>
                          <a:latin typeface="Source Sans Pro"/>
                          <a:ea typeface="Source Sans Pro"/>
                          <a:cs typeface="Source Sans Pro"/>
                          <a:sym typeface="Source Sans Pro"/>
                        </a:rPr>
                        <a:t>4</a:t>
                      </a:r>
                      <a:endParaRPr lang="en-US" sz="1100"/>
                    </a:p>
                  </a:txBody>
                  <a:tcPr marL="190500" marR="190500" marT="190500" marB="190500" anchor="ctr">
                    <a:lnL w="38100" cap="flat" cmpd="sng" algn="ctr">
                      <a:solidFill>
                        <a:srgbClr val="213363"/>
                      </a:solidFill>
                      <a:prstDash val="solid"/>
                      <a:round/>
                      <a:headEnd type="none" w="med" len="med"/>
                      <a:tailEnd type="none" w="med" len="med"/>
                    </a:lnL>
                    <a:lnR w="38100" cap="flat" cmpd="sng" algn="ctr">
                      <a:solidFill>
                        <a:srgbClr val="213363"/>
                      </a:solidFill>
                      <a:prstDash val="solid"/>
                      <a:round/>
                      <a:headEnd type="none" w="med" len="med"/>
                      <a:tailEnd type="none" w="med" len="med"/>
                    </a:lnR>
                    <a:lnT w="38100" cap="flat" cmpd="sng" algn="ctr">
                      <a:solidFill>
                        <a:srgbClr val="213363"/>
                      </a:solidFill>
                      <a:prstDash val="solid"/>
                      <a:round/>
                      <a:headEnd type="none" w="med" len="med"/>
                      <a:tailEnd type="none" w="med" len="med"/>
                    </a:lnT>
                    <a:lnB w="38100" cap="flat" cmpd="sng" algn="ctr">
                      <a:solidFill>
                        <a:srgbClr val="213363"/>
                      </a:solidFill>
                      <a:prstDash val="solid"/>
                      <a:round/>
                      <a:headEnd type="none" w="med" len="med"/>
                      <a:tailEnd type="none" w="med" len="med"/>
                    </a:lnB>
                  </a:tcPr>
                </a:tc>
                <a:extLst>
                  <a:ext uri="{0D108BD9-81ED-4DB2-BD59-A6C34878D82A}">
                    <a16:rowId xmlns:a16="http://schemas.microsoft.com/office/drawing/2014/main" val="10002"/>
                  </a:ext>
                </a:extLst>
              </a:tr>
              <a:tr h="986636">
                <a:tc>
                  <a:txBody>
                    <a:bodyPr/>
                    <a:lstStyle/>
                    <a:p>
                      <a:pPr algn="ctr">
                        <a:lnSpc>
                          <a:spcPts val="2400"/>
                        </a:lnSpc>
                        <a:defRPr/>
                      </a:pPr>
                      <a:r>
                        <a:rPr lang="en-US" sz="2400" b="1" spc="-117">
                          <a:solidFill>
                            <a:srgbClr val="213363"/>
                          </a:solidFill>
                          <a:latin typeface="Source Sans Pro Bold"/>
                          <a:ea typeface="Source Sans Pro Bold"/>
                          <a:cs typeface="Source Sans Pro Bold"/>
                          <a:sym typeface="Source Sans Pro Bold"/>
                        </a:rPr>
                        <a:t>Food &amp; Beverages</a:t>
                      </a:r>
                      <a:endParaRPr lang="en-US" sz="1100"/>
                    </a:p>
                  </a:txBody>
                  <a:tcPr marL="190500" marR="190500" marT="190500" marB="190500" anchor="ctr">
                    <a:lnL w="38100" cap="flat" cmpd="sng" algn="ctr">
                      <a:solidFill>
                        <a:srgbClr val="213363"/>
                      </a:solidFill>
                      <a:prstDash val="solid"/>
                      <a:round/>
                      <a:headEnd type="none" w="med" len="med"/>
                      <a:tailEnd type="none" w="med" len="med"/>
                    </a:lnL>
                    <a:lnR w="38100" cap="flat" cmpd="sng" algn="ctr">
                      <a:solidFill>
                        <a:srgbClr val="213363"/>
                      </a:solidFill>
                      <a:prstDash val="solid"/>
                      <a:round/>
                      <a:headEnd type="none" w="med" len="med"/>
                      <a:tailEnd type="none" w="med" len="med"/>
                    </a:lnR>
                    <a:lnT w="38100" cap="flat" cmpd="sng" algn="ctr">
                      <a:solidFill>
                        <a:srgbClr val="213363"/>
                      </a:solidFill>
                      <a:prstDash val="solid"/>
                      <a:round/>
                      <a:headEnd type="none" w="med" len="med"/>
                      <a:tailEnd type="none" w="med" len="med"/>
                    </a:lnT>
                    <a:lnB w="38100" cap="flat" cmpd="sng" algn="ctr">
                      <a:solidFill>
                        <a:srgbClr val="213363"/>
                      </a:solidFill>
                      <a:prstDash val="solid"/>
                      <a:round/>
                      <a:headEnd type="none" w="med" len="med"/>
                      <a:tailEnd type="none" w="med" len="med"/>
                    </a:lnB>
                  </a:tcPr>
                </a:tc>
                <a:tc>
                  <a:txBody>
                    <a:bodyPr/>
                    <a:lstStyle/>
                    <a:p>
                      <a:pPr algn="ctr">
                        <a:lnSpc>
                          <a:spcPts val="4060"/>
                        </a:lnSpc>
                        <a:defRPr/>
                      </a:pPr>
                      <a:r>
                        <a:rPr lang="en-US" sz="2900">
                          <a:solidFill>
                            <a:srgbClr val="213363"/>
                          </a:solidFill>
                          <a:latin typeface="Source Sans Pro"/>
                          <a:ea typeface="Source Sans Pro"/>
                          <a:cs typeface="Source Sans Pro"/>
                          <a:sym typeface="Source Sans Pro"/>
                        </a:rPr>
                        <a:t>2</a:t>
                      </a:r>
                      <a:endParaRPr lang="en-US" sz="1100"/>
                    </a:p>
                  </a:txBody>
                  <a:tcPr marL="190500" marR="190500" marT="190500" marB="190500" anchor="ctr">
                    <a:lnL w="38100" cap="flat" cmpd="sng" algn="ctr">
                      <a:solidFill>
                        <a:srgbClr val="213363"/>
                      </a:solidFill>
                      <a:prstDash val="solid"/>
                      <a:round/>
                      <a:headEnd type="none" w="med" len="med"/>
                      <a:tailEnd type="none" w="med" len="med"/>
                    </a:lnL>
                    <a:lnR w="38100" cap="flat" cmpd="sng" algn="ctr">
                      <a:solidFill>
                        <a:srgbClr val="213363"/>
                      </a:solidFill>
                      <a:prstDash val="solid"/>
                      <a:round/>
                      <a:headEnd type="none" w="med" len="med"/>
                      <a:tailEnd type="none" w="med" len="med"/>
                    </a:lnR>
                    <a:lnT w="38100" cap="flat" cmpd="sng" algn="ctr">
                      <a:solidFill>
                        <a:srgbClr val="213363"/>
                      </a:solidFill>
                      <a:prstDash val="solid"/>
                      <a:round/>
                      <a:headEnd type="none" w="med" len="med"/>
                      <a:tailEnd type="none" w="med" len="med"/>
                    </a:lnT>
                    <a:lnB w="38100" cap="flat" cmpd="sng" algn="ctr">
                      <a:solidFill>
                        <a:srgbClr val="213363"/>
                      </a:solidFill>
                      <a:prstDash val="solid"/>
                      <a:round/>
                      <a:headEnd type="none" w="med" len="med"/>
                      <a:tailEnd type="none" w="med" len="med"/>
                    </a:lnB>
                  </a:tcPr>
                </a:tc>
                <a:extLst>
                  <a:ext uri="{0D108BD9-81ED-4DB2-BD59-A6C34878D82A}">
                    <a16:rowId xmlns:a16="http://schemas.microsoft.com/office/drawing/2014/main" val="10003"/>
                  </a:ext>
                </a:extLst>
              </a:tr>
              <a:tr h="993308">
                <a:tc>
                  <a:txBody>
                    <a:bodyPr/>
                    <a:lstStyle/>
                    <a:p>
                      <a:pPr algn="ctr">
                        <a:lnSpc>
                          <a:spcPts val="2400"/>
                        </a:lnSpc>
                        <a:defRPr/>
                      </a:pPr>
                      <a:r>
                        <a:rPr lang="en-US" sz="2400" b="1" spc="-117">
                          <a:solidFill>
                            <a:srgbClr val="213363"/>
                          </a:solidFill>
                          <a:latin typeface="Source Sans Pro Bold"/>
                          <a:ea typeface="Source Sans Pro Bold"/>
                          <a:cs typeface="Source Sans Pro Bold"/>
                          <a:sym typeface="Source Sans Pro Bold"/>
                        </a:rPr>
                        <a:t>Inflight Entertainment</a:t>
                      </a:r>
                      <a:endParaRPr lang="en-US" sz="1100"/>
                    </a:p>
                  </a:txBody>
                  <a:tcPr marL="190500" marR="190500" marT="190500" marB="190500" anchor="ctr">
                    <a:lnL w="38100" cap="flat" cmpd="sng" algn="ctr">
                      <a:solidFill>
                        <a:srgbClr val="213363"/>
                      </a:solidFill>
                      <a:prstDash val="solid"/>
                      <a:round/>
                      <a:headEnd type="none" w="med" len="med"/>
                      <a:tailEnd type="none" w="med" len="med"/>
                    </a:lnL>
                    <a:lnR w="38100" cap="flat" cmpd="sng" algn="ctr">
                      <a:solidFill>
                        <a:srgbClr val="213363"/>
                      </a:solidFill>
                      <a:prstDash val="solid"/>
                      <a:round/>
                      <a:headEnd type="none" w="med" len="med"/>
                      <a:tailEnd type="none" w="med" len="med"/>
                    </a:lnR>
                    <a:lnT w="38100" cap="flat" cmpd="sng" algn="ctr">
                      <a:solidFill>
                        <a:srgbClr val="213363"/>
                      </a:solidFill>
                      <a:prstDash val="solid"/>
                      <a:round/>
                      <a:headEnd type="none" w="med" len="med"/>
                      <a:tailEnd type="none" w="med" len="med"/>
                    </a:lnT>
                    <a:lnB w="38100" cap="flat" cmpd="sng" algn="ctr">
                      <a:solidFill>
                        <a:srgbClr val="213363"/>
                      </a:solidFill>
                      <a:prstDash val="solid"/>
                      <a:round/>
                      <a:headEnd type="none" w="med" len="med"/>
                      <a:tailEnd type="none" w="med" len="med"/>
                    </a:lnB>
                  </a:tcPr>
                </a:tc>
                <a:tc>
                  <a:txBody>
                    <a:bodyPr/>
                    <a:lstStyle/>
                    <a:p>
                      <a:pPr algn="ctr">
                        <a:lnSpc>
                          <a:spcPts val="4060"/>
                        </a:lnSpc>
                        <a:defRPr/>
                      </a:pPr>
                      <a:r>
                        <a:rPr lang="en-US" sz="2900">
                          <a:solidFill>
                            <a:srgbClr val="213363"/>
                          </a:solidFill>
                          <a:latin typeface="Source Sans Pro"/>
                          <a:ea typeface="Source Sans Pro"/>
                          <a:cs typeface="Source Sans Pro"/>
                          <a:sym typeface="Source Sans Pro"/>
                        </a:rPr>
                        <a:t>2</a:t>
                      </a:r>
                      <a:endParaRPr lang="en-US" sz="1100"/>
                    </a:p>
                  </a:txBody>
                  <a:tcPr marL="190500" marR="190500" marT="190500" marB="190500" anchor="ctr">
                    <a:lnL w="38100" cap="flat" cmpd="sng" algn="ctr">
                      <a:solidFill>
                        <a:srgbClr val="213363"/>
                      </a:solidFill>
                      <a:prstDash val="solid"/>
                      <a:round/>
                      <a:headEnd type="none" w="med" len="med"/>
                      <a:tailEnd type="none" w="med" len="med"/>
                    </a:lnL>
                    <a:lnR w="38100" cap="flat" cmpd="sng" algn="ctr">
                      <a:solidFill>
                        <a:srgbClr val="213363"/>
                      </a:solidFill>
                      <a:prstDash val="solid"/>
                      <a:round/>
                      <a:headEnd type="none" w="med" len="med"/>
                      <a:tailEnd type="none" w="med" len="med"/>
                    </a:lnR>
                    <a:lnT w="38100" cap="flat" cmpd="sng" algn="ctr">
                      <a:solidFill>
                        <a:srgbClr val="213363"/>
                      </a:solidFill>
                      <a:prstDash val="solid"/>
                      <a:round/>
                      <a:headEnd type="none" w="med" len="med"/>
                      <a:tailEnd type="none" w="med" len="med"/>
                    </a:lnT>
                    <a:lnB w="38100" cap="flat" cmpd="sng" algn="ctr">
                      <a:solidFill>
                        <a:srgbClr val="213363"/>
                      </a:solidFill>
                      <a:prstDash val="solid"/>
                      <a:round/>
                      <a:headEnd type="none" w="med" len="med"/>
                      <a:tailEnd type="none" w="med" len="med"/>
                    </a:lnB>
                  </a:tcPr>
                </a:tc>
                <a:extLst>
                  <a:ext uri="{0D108BD9-81ED-4DB2-BD59-A6C34878D82A}">
                    <a16:rowId xmlns:a16="http://schemas.microsoft.com/office/drawing/2014/main" val="10004"/>
                  </a:ext>
                </a:extLst>
              </a:tr>
              <a:tr h="986636">
                <a:tc>
                  <a:txBody>
                    <a:bodyPr/>
                    <a:lstStyle/>
                    <a:p>
                      <a:pPr algn="ctr">
                        <a:lnSpc>
                          <a:spcPts val="2400"/>
                        </a:lnSpc>
                        <a:defRPr/>
                      </a:pPr>
                      <a:r>
                        <a:rPr lang="en-US" sz="2400" b="1" spc="-117">
                          <a:solidFill>
                            <a:srgbClr val="213363"/>
                          </a:solidFill>
                          <a:latin typeface="Source Sans Pro Bold"/>
                          <a:ea typeface="Source Sans Pro Bold"/>
                          <a:cs typeface="Source Sans Pro Bold"/>
                          <a:sym typeface="Source Sans Pro Bold"/>
                        </a:rPr>
                        <a:t>Value For Money</a:t>
                      </a:r>
                      <a:endParaRPr lang="en-US" sz="1100"/>
                    </a:p>
                  </a:txBody>
                  <a:tcPr marL="190500" marR="190500" marT="190500" marB="190500" anchor="ctr">
                    <a:lnL w="38100" cap="flat" cmpd="sng" algn="ctr">
                      <a:solidFill>
                        <a:srgbClr val="213363"/>
                      </a:solidFill>
                      <a:prstDash val="solid"/>
                      <a:round/>
                      <a:headEnd type="none" w="med" len="med"/>
                      <a:tailEnd type="none" w="med" len="med"/>
                    </a:lnL>
                    <a:lnR w="38100" cap="flat" cmpd="sng" algn="ctr">
                      <a:solidFill>
                        <a:srgbClr val="213363"/>
                      </a:solidFill>
                      <a:prstDash val="solid"/>
                      <a:round/>
                      <a:headEnd type="none" w="med" len="med"/>
                      <a:tailEnd type="none" w="med" len="med"/>
                    </a:lnR>
                    <a:lnT w="38100" cap="flat" cmpd="sng" algn="ctr">
                      <a:solidFill>
                        <a:srgbClr val="213363"/>
                      </a:solidFill>
                      <a:prstDash val="solid"/>
                      <a:round/>
                      <a:headEnd type="none" w="med" len="med"/>
                      <a:tailEnd type="none" w="med" len="med"/>
                    </a:lnT>
                    <a:lnB w="38100" cap="flat" cmpd="sng" algn="ctr">
                      <a:solidFill>
                        <a:srgbClr val="213363"/>
                      </a:solidFill>
                      <a:prstDash val="solid"/>
                      <a:round/>
                      <a:headEnd type="none" w="med" len="med"/>
                      <a:tailEnd type="none" w="med" len="med"/>
                    </a:lnB>
                  </a:tcPr>
                </a:tc>
                <a:tc>
                  <a:txBody>
                    <a:bodyPr/>
                    <a:lstStyle/>
                    <a:p>
                      <a:pPr algn="ctr">
                        <a:lnSpc>
                          <a:spcPts val="4060"/>
                        </a:lnSpc>
                        <a:defRPr/>
                      </a:pPr>
                      <a:r>
                        <a:rPr lang="en-US" sz="2900">
                          <a:solidFill>
                            <a:srgbClr val="213363"/>
                          </a:solidFill>
                          <a:latin typeface="Source Sans Pro"/>
                          <a:ea typeface="Source Sans Pro"/>
                          <a:cs typeface="Source Sans Pro"/>
                          <a:sym typeface="Source Sans Pro"/>
                        </a:rPr>
                        <a:t>2</a:t>
                      </a:r>
                      <a:endParaRPr lang="en-US" sz="1100"/>
                    </a:p>
                  </a:txBody>
                  <a:tcPr marL="190500" marR="190500" marT="190500" marB="190500" anchor="ctr">
                    <a:lnL w="38100" cap="flat" cmpd="sng" algn="ctr">
                      <a:solidFill>
                        <a:srgbClr val="213363"/>
                      </a:solidFill>
                      <a:prstDash val="solid"/>
                      <a:round/>
                      <a:headEnd type="none" w="med" len="med"/>
                      <a:tailEnd type="none" w="med" len="med"/>
                    </a:lnL>
                    <a:lnR w="38100" cap="flat" cmpd="sng" algn="ctr">
                      <a:solidFill>
                        <a:srgbClr val="213363"/>
                      </a:solidFill>
                      <a:prstDash val="solid"/>
                      <a:round/>
                      <a:headEnd type="none" w="med" len="med"/>
                      <a:tailEnd type="none" w="med" len="med"/>
                    </a:lnR>
                    <a:lnT w="38100" cap="flat" cmpd="sng" algn="ctr">
                      <a:solidFill>
                        <a:srgbClr val="213363"/>
                      </a:solidFill>
                      <a:prstDash val="solid"/>
                      <a:round/>
                      <a:headEnd type="none" w="med" len="med"/>
                      <a:tailEnd type="none" w="med" len="med"/>
                    </a:lnT>
                    <a:lnB w="38100" cap="flat" cmpd="sng" algn="ctr">
                      <a:solidFill>
                        <a:srgbClr val="213363"/>
                      </a:solidFill>
                      <a:prstDash val="solid"/>
                      <a:round/>
                      <a:headEnd type="none" w="med" len="med"/>
                      <a:tailEnd type="none" w="med" len="med"/>
                    </a:lnB>
                  </a:tcPr>
                </a:tc>
                <a:extLst>
                  <a:ext uri="{0D108BD9-81ED-4DB2-BD59-A6C34878D82A}">
                    <a16:rowId xmlns:a16="http://schemas.microsoft.com/office/drawing/2014/main" val="10005"/>
                  </a:ext>
                </a:extLst>
              </a:tr>
              <a:tr h="910004">
                <a:tc>
                  <a:txBody>
                    <a:bodyPr/>
                    <a:lstStyle/>
                    <a:p>
                      <a:pPr algn="ctr">
                        <a:lnSpc>
                          <a:spcPts val="3359"/>
                        </a:lnSpc>
                        <a:defRPr/>
                      </a:pPr>
                      <a:r>
                        <a:rPr lang="en-US" sz="2400" b="1">
                          <a:solidFill>
                            <a:srgbClr val="213363"/>
                          </a:solidFill>
                          <a:latin typeface="Source Sans Pro Bold"/>
                          <a:ea typeface="Source Sans Pro Bold"/>
                          <a:cs typeface="Source Sans Pro Bold"/>
                          <a:sym typeface="Source Sans Pro Bold"/>
                        </a:rPr>
                        <a:t>Recommendation</a:t>
                      </a:r>
                      <a:endParaRPr lang="en-US" sz="1100"/>
                    </a:p>
                  </a:txBody>
                  <a:tcPr marL="190500" marR="190500" marT="190500" marB="190500" anchor="ctr">
                    <a:lnL w="38100" cap="flat" cmpd="sng" algn="ctr">
                      <a:solidFill>
                        <a:srgbClr val="213363"/>
                      </a:solidFill>
                      <a:prstDash val="solid"/>
                      <a:round/>
                      <a:headEnd type="none" w="med" len="med"/>
                      <a:tailEnd type="none" w="med" len="med"/>
                    </a:lnL>
                    <a:lnR w="38100" cap="flat" cmpd="sng" algn="ctr">
                      <a:solidFill>
                        <a:srgbClr val="213363"/>
                      </a:solidFill>
                      <a:prstDash val="solid"/>
                      <a:round/>
                      <a:headEnd type="none" w="med" len="med"/>
                      <a:tailEnd type="none" w="med" len="med"/>
                    </a:lnR>
                    <a:lnT w="38100" cap="flat" cmpd="sng" algn="ctr">
                      <a:solidFill>
                        <a:srgbClr val="213363"/>
                      </a:solidFill>
                      <a:prstDash val="solid"/>
                      <a:round/>
                      <a:headEnd type="none" w="med" len="med"/>
                      <a:tailEnd type="none" w="med" len="med"/>
                    </a:lnT>
                    <a:lnB w="38100" cap="flat" cmpd="sng" algn="ctr">
                      <a:solidFill>
                        <a:srgbClr val="213363"/>
                      </a:solidFill>
                      <a:prstDash val="solid"/>
                      <a:round/>
                      <a:headEnd type="none" w="med" len="med"/>
                      <a:tailEnd type="none" w="med" len="med"/>
                    </a:lnB>
                  </a:tcPr>
                </a:tc>
                <a:tc>
                  <a:txBody>
                    <a:bodyPr/>
                    <a:lstStyle/>
                    <a:p>
                      <a:pPr algn="ctr">
                        <a:lnSpc>
                          <a:spcPts val="3500"/>
                        </a:lnSpc>
                        <a:defRPr/>
                      </a:pPr>
                      <a:r>
                        <a:rPr lang="en-US" sz="2500" b="1">
                          <a:solidFill>
                            <a:srgbClr val="213363"/>
                          </a:solidFill>
                          <a:latin typeface="Source Sans Pro Bold"/>
                          <a:ea typeface="Source Sans Pro Bold"/>
                          <a:cs typeface="Source Sans Pro Bold"/>
                          <a:sym typeface="Source Sans Pro Bold"/>
                        </a:rPr>
                        <a:t>Emirates</a:t>
                      </a:r>
                      <a:endParaRPr lang="en-US" sz="1100"/>
                    </a:p>
                  </a:txBody>
                  <a:tcPr marL="190500" marR="190500" marT="190500" marB="190500" anchor="ctr">
                    <a:lnL w="38100" cap="flat" cmpd="sng" algn="ctr">
                      <a:solidFill>
                        <a:srgbClr val="213363"/>
                      </a:solidFill>
                      <a:prstDash val="solid"/>
                      <a:round/>
                      <a:headEnd type="none" w="med" len="med"/>
                      <a:tailEnd type="none" w="med" len="med"/>
                    </a:lnL>
                    <a:lnR w="38100" cap="flat" cmpd="sng" algn="ctr">
                      <a:solidFill>
                        <a:srgbClr val="213363"/>
                      </a:solidFill>
                      <a:prstDash val="solid"/>
                      <a:round/>
                      <a:headEnd type="none" w="med" len="med"/>
                      <a:tailEnd type="none" w="med" len="med"/>
                    </a:lnR>
                    <a:lnT w="38100" cap="flat" cmpd="sng" algn="ctr">
                      <a:solidFill>
                        <a:srgbClr val="213363"/>
                      </a:solidFill>
                      <a:prstDash val="solid"/>
                      <a:round/>
                      <a:headEnd type="none" w="med" len="med"/>
                      <a:tailEnd type="none" w="med" len="med"/>
                    </a:lnT>
                    <a:lnB w="38100" cap="flat" cmpd="sng" algn="ctr">
                      <a:solidFill>
                        <a:srgbClr val="213363"/>
                      </a:solidFill>
                      <a:prstDash val="solid"/>
                      <a:round/>
                      <a:headEnd type="none" w="med" len="med"/>
                      <a:tailEnd type="none" w="med" len="med"/>
                    </a:lnB>
                    <a:solidFill>
                      <a:srgbClr val="7F8AD3"/>
                    </a:solidFill>
                  </a:tcPr>
                </a:tc>
                <a:extLst>
                  <a:ext uri="{0D108BD9-81ED-4DB2-BD59-A6C34878D82A}">
                    <a16:rowId xmlns:a16="http://schemas.microsoft.com/office/drawing/2014/main" val="10006"/>
                  </a:ext>
                </a:extLst>
              </a:tr>
            </a:tbl>
          </a:graphicData>
        </a:graphic>
      </p:graphicFrame>
      <p:sp>
        <p:nvSpPr>
          <p:cNvPr id="7" name="TextBox 7"/>
          <p:cNvSpPr txBox="1"/>
          <p:nvPr/>
        </p:nvSpPr>
        <p:spPr>
          <a:xfrm>
            <a:off x="1170225" y="666750"/>
            <a:ext cx="15947550" cy="1352550"/>
          </a:xfrm>
          <a:prstGeom prst="rect">
            <a:avLst/>
          </a:prstGeom>
        </p:spPr>
        <p:txBody>
          <a:bodyPr lIns="0" tIns="0" rIns="0" bIns="0" rtlCol="0" anchor="t">
            <a:spAutoFit/>
          </a:bodyPr>
          <a:lstStyle/>
          <a:p>
            <a:pPr algn="ctr">
              <a:lnSpc>
                <a:spcPts val="9479"/>
              </a:lnSpc>
            </a:pPr>
            <a:r>
              <a:rPr lang="en-US" sz="7899" b="1" dirty="0">
                <a:solidFill>
                  <a:srgbClr val="FFFFFF"/>
                </a:solidFill>
                <a:latin typeface="Times New Roman Bold"/>
                <a:ea typeface="Times New Roman Bold"/>
                <a:cs typeface="Times New Roman Bold"/>
                <a:sym typeface="Times New Roman Bold"/>
              </a:rPr>
              <a:t>Recommendation Result</a:t>
            </a:r>
          </a:p>
        </p:txBody>
      </p:sp>
      <p:sp>
        <p:nvSpPr>
          <p:cNvPr id="8" name="TextBox 8"/>
          <p:cNvSpPr txBox="1"/>
          <p:nvPr/>
        </p:nvSpPr>
        <p:spPr>
          <a:xfrm>
            <a:off x="401922" y="2302097"/>
            <a:ext cx="10626926" cy="666750"/>
          </a:xfrm>
          <a:prstGeom prst="rect">
            <a:avLst/>
          </a:prstGeom>
        </p:spPr>
        <p:txBody>
          <a:bodyPr lIns="0" tIns="0" rIns="0" bIns="0" rtlCol="0" anchor="t">
            <a:spAutoFit/>
          </a:bodyPr>
          <a:lstStyle/>
          <a:p>
            <a:pPr algn="ctr">
              <a:lnSpc>
                <a:spcPts val="4680"/>
              </a:lnSpc>
              <a:spcBef>
                <a:spcPct val="0"/>
              </a:spcBef>
            </a:pPr>
            <a:r>
              <a:rPr lang="en-US" sz="3900">
                <a:solidFill>
                  <a:srgbClr val="213363"/>
                </a:solidFill>
                <a:latin typeface="Times New Roman"/>
                <a:ea typeface="Times New Roman"/>
                <a:cs typeface="Times New Roman"/>
                <a:sym typeface="Times New Roman"/>
              </a:rPr>
              <a:t>Top 5 Recommendation for Existing user</a:t>
            </a:r>
          </a:p>
        </p:txBody>
      </p:sp>
      <p:sp>
        <p:nvSpPr>
          <p:cNvPr id="9" name="TextBox 9"/>
          <p:cNvSpPr txBox="1"/>
          <p:nvPr/>
        </p:nvSpPr>
        <p:spPr>
          <a:xfrm>
            <a:off x="11309075" y="2302097"/>
            <a:ext cx="6748992" cy="666750"/>
          </a:xfrm>
          <a:prstGeom prst="rect">
            <a:avLst/>
          </a:prstGeom>
        </p:spPr>
        <p:txBody>
          <a:bodyPr lIns="0" tIns="0" rIns="0" bIns="0" rtlCol="0" anchor="t">
            <a:spAutoFit/>
          </a:bodyPr>
          <a:lstStyle/>
          <a:p>
            <a:pPr algn="ctr">
              <a:lnSpc>
                <a:spcPts val="4680"/>
              </a:lnSpc>
              <a:spcBef>
                <a:spcPct val="0"/>
              </a:spcBef>
            </a:pPr>
            <a:r>
              <a:rPr lang="en-US" sz="3900">
                <a:solidFill>
                  <a:srgbClr val="213363"/>
                </a:solidFill>
                <a:latin typeface="Times New Roman"/>
                <a:ea typeface="Times New Roman"/>
                <a:cs typeface="Times New Roman"/>
                <a:sym typeface="Times New Roman"/>
              </a:rPr>
              <a:t>Recommendation for New User</a:t>
            </a:r>
          </a:p>
        </p:txBody>
      </p:sp>
      <p:sp>
        <p:nvSpPr>
          <p:cNvPr id="10" name="Freeform 10"/>
          <p:cNvSpPr/>
          <p:nvPr/>
        </p:nvSpPr>
        <p:spPr>
          <a:xfrm>
            <a:off x="17117775" y="1028700"/>
            <a:ext cx="3014236" cy="1677666"/>
          </a:xfrm>
          <a:custGeom>
            <a:avLst/>
            <a:gdLst/>
            <a:ahLst/>
            <a:cxnLst/>
            <a:rect l="l" t="t" r="r" b="b"/>
            <a:pathLst>
              <a:path w="3014236" h="1677666">
                <a:moveTo>
                  <a:pt x="0" y="0"/>
                </a:moveTo>
                <a:lnTo>
                  <a:pt x="3014236" y="0"/>
                </a:lnTo>
                <a:lnTo>
                  <a:pt x="3014236" y="1677666"/>
                </a:lnTo>
                <a:lnTo>
                  <a:pt x="0" y="167766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N"/>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A9CBF9"/>
        </a:solidFill>
        <a:effectLst/>
      </p:bgPr>
    </p:bg>
    <p:spTree>
      <p:nvGrpSpPr>
        <p:cNvPr id="1" name=""/>
        <p:cNvGrpSpPr/>
        <p:nvPr/>
      </p:nvGrpSpPr>
      <p:grpSpPr>
        <a:xfrm>
          <a:off x="0" y="0"/>
          <a:ext cx="0" cy="0"/>
          <a:chOff x="0" y="0"/>
          <a:chExt cx="0" cy="0"/>
        </a:xfrm>
      </p:grpSpPr>
      <p:sp>
        <p:nvSpPr>
          <p:cNvPr id="2" name="Freeform 2"/>
          <p:cNvSpPr/>
          <p:nvPr/>
        </p:nvSpPr>
        <p:spPr>
          <a:xfrm>
            <a:off x="1563300" y="-696675"/>
            <a:ext cx="15161400" cy="2607100"/>
          </a:xfrm>
          <a:custGeom>
            <a:avLst/>
            <a:gdLst/>
            <a:ahLst/>
            <a:cxnLst/>
            <a:rect l="l" t="t" r="r" b="b"/>
            <a:pathLst>
              <a:path w="15161400" h="2607100">
                <a:moveTo>
                  <a:pt x="0" y="0"/>
                </a:moveTo>
                <a:lnTo>
                  <a:pt x="15161400" y="0"/>
                </a:lnTo>
                <a:lnTo>
                  <a:pt x="15161400" y="2607100"/>
                </a:lnTo>
                <a:lnTo>
                  <a:pt x="0" y="26071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Freeform 3"/>
          <p:cNvSpPr/>
          <p:nvPr/>
        </p:nvSpPr>
        <p:spPr>
          <a:xfrm>
            <a:off x="542925" y="2166898"/>
            <a:ext cx="5334526" cy="7319540"/>
          </a:xfrm>
          <a:custGeom>
            <a:avLst/>
            <a:gdLst/>
            <a:ahLst/>
            <a:cxnLst/>
            <a:rect l="l" t="t" r="r" b="b"/>
            <a:pathLst>
              <a:path w="5334526" h="7319540">
                <a:moveTo>
                  <a:pt x="0" y="0"/>
                </a:moveTo>
                <a:lnTo>
                  <a:pt x="5334526" y="0"/>
                </a:lnTo>
                <a:lnTo>
                  <a:pt x="5334526" y="7319540"/>
                </a:lnTo>
                <a:lnTo>
                  <a:pt x="0" y="7319540"/>
                </a:lnTo>
                <a:lnTo>
                  <a:pt x="0" y="0"/>
                </a:lnTo>
                <a:close/>
              </a:path>
            </a:pathLst>
          </a:custGeom>
          <a:blipFill>
            <a:blip r:embed="rId4"/>
            <a:stretch>
              <a:fillRect l="-888" r="-888"/>
            </a:stretch>
          </a:blipFill>
        </p:spPr>
        <p:txBody>
          <a:bodyPr/>
          <a:lstStyle/>
          <a:p>
            <a:endParaRPr lang="en-IN"/>
          </a:p>
        </p:txBody>
      </p:sp>
      <p:sp>
        <p:nvSpPr>
          <p:cNvPr id="4" name="Freeform 4"/>
          <p:cNvSpPr/>
          <p:nvPr/>
        </p:nvSpPr>
        <p:spPr>
          <a:xfrm>
            <a:off x="11534571" y="2166898"/>
            <a:ext cx="6254027" cy="7319540"/>
          </a:xfrm>
          <a:custGeom>
            <a:avLst/>
            <a:gdLst/>
            <a:ahLst/>
            <a:cxnLst/>
            <a:rect l="l" t="t" r="r" b="b"/>
            <a:pathLst>
              <a:path w="6254027" h="7319540">
                <a:moveTo>
                  <a:pt x="0" y="0"/>
                </a:moveTo>
                <a:lnTo>
                  <a:pt x="6254027" y="0"/>
                </a:lnTo>
                <a:lnTo>
                  <a:pt x="6254027" y="7319540"/>
                </a:lnTo>
                <a:lnTo>
                  <a:pt x="0" y="7319540"/>
                </a:lnTo>
                <a:lnTo>
                  <a:pt x="0" y="0"/>
                </a:lnTo>
                <a:close/>
              </a:path>
            </a:pathLst>
          </a:custGeom>
          <a:blipFill>
            <a:blip r:embed="rId5"/>
            <a:stretch>
              <a:fillRect t="-834" b="-834"/>
            </a:stretch>
          </a:blipFill>
        </p:spPr>
        <p:txBody>
          <a:bodyPr/>
          <a:lstStyle/>
          <a:p>
            <a:endParaRPr lang="en-IN"/>
          </a:p>
        </p:txBody>
      </p:sp>
      <p:sp>
        <p:nvSpPr>
          <p:cNvPr id="5" name="Freeform 5"/>
          <p:cNvSpPr/>
          <p:nvPr/>
        </p:nvSpPr>
        <p:spPr>
          <a:xfrm>
            <a:off x="8822692" y="5548405"/>
            <a:ext cx="2420873" cy="1769438"/>
          </a:xfrm>
          <a:custGeom>
            <a:avLst/>
            <a:gdLst/>
            <a:ahLst/>
            <a:cxnLst/>
            <a:rect l="l" t="t" r="r" b="b"/>
            <a:pathLst>
              <a:path w="2420873" h="1769438">
                <a:moveTo>
                  <a:pt x="0" y="0"/>
                </a:moveTo>
                <a:lnTo>
                  <a:pt x="2420873" y="0"/>
                </a:lnTo>
                <a:lnTo>
                  <a:pt x="2420873" y="1769438"/>
                </a:lnTo>
                <a:lnTo>
                  <a:pt x="0" y="176943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6" name="Freeform 6"/>
          <p:cNvSpPr/>
          <p:nvPr/>
        </p:nvSpPr>
        <p:spPr>
          <a:xfrm rot="-10800000">
            <a:off x="6110814" y="4289978"/>
            <a:ext cx="2420873" cy="1769438"/>
          </a:xfrm>
          <a:custGeom>
            <a:avLst/>
            <a:gdLst/>
            <a:ahLst/>
            <a:cxnLst/>
            <a:rect l="l" t="t" r="r" b="b"/>
            <a:pathLst>
              <a:path w="2420873" h="1769438">
                <a:moveTo>
                  <a:pt x="0" y="0"/>
                </a:moveTo>
                <a:lnTo>
                  <a:pt x="2420873" y="0"/>
                </a:lnTo>
                <a:lnTo>
                  <a:pt x="2420873" y="1769438"/>
                </a:lnTo>
                <a:lnTo>
                  <a:pt x="0" y="176943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7" name="TextBox 7"/>
          <p:cNvSpPr txBox="1"/>
          <p:nvPr/>
        </p:nvSpPr>
        <p:spPr>
          <a:xfrm>
            <a:off x="6258776" y="7327368"/>
            <a:ext cx="4841745" cy="1323975"/>
          </a:xfrm>
          <a:prstGeom prst="rect">
            <a:avLst/>
          </a:prstGeom>
        </p:spPr>
        <p:txBody>
          <a:bodyPr lIns="0" tIns="0" rIns="0" bIns="0" rtlCol="0" anchor="t">
            <a:spAutoFit/>
          </a:bodyPr>
          <a:lstStyle/>
          <a:p>
            <a:pPr algn="ctr">
              <a:lnSpc>
                <a:spcPts val="5280"/>
              </a:lnSpc>
              <a:spcBef>
                <a:spcPct val="0"/>
              </a:spcBef>
            </a:pPr>
            <a:r>
              <a:rPr lang="en-US" sz="4400" b="1">
                <a:solidFill>
                  <a:srgbClr val="213363"/>
                </a:solidFill>
                <a:latin typeface="Source Sans Pro Bold"/>
                <a:ea typeface="Source Sans Pro Bold"/>
                <a:cs typeface="Source Sans Pro Bold"/>
                <a:sym typeface="Source Sans Pro Bold"/>
              </a:rPr>
              <a:t> Recommendation for New user</a:t>
            </a:r>
          </a:p>
        </p:txBody>
      </p:sp>
      <p:sp>
        <p:nvSpPr>
          <p:cNvPr id="8" name="TextBox 8"/>
          <p:cNvSpPr txBox="1"/>
          <p:nvPr/>
        </p:nvSpPr>
        <p:spPr>
          <a:xfrm>
            <a:off x="1170225" y="666750"/>
            <a:ext cx="15947550" cy="1352550"/>
          </a:xfrm>
          <a:prstGeom prst="rect">
            <a:avLst/>
          </a:prstGeom>
        </p:spPr>
        <p:txBody>
          <a:bodyPr lIns="0" tIns="0" rIns="0" bIns="0" rtlCol="0" anchor="t">
            <a:spAutoFit/>
          </a:bodyPr>
          <a:lstStyle/>
          <a:p>
            <a:pPr algn="ctr">
              <a:lnSpc>
                <a:spcPts val="9479"/>
              </a:lnSpc>
            </a:pPr>
            <a:r>
              <a:rPr lang="en-US" sz="7899" b="1" dirty="0">
                <a:solidFill>
                  <a:srgbClr val="FFFFFF"/>
                </a:solidFill>
                <a:latin typeface="Times New Roman Bold"/>
                <a:ea typeface="Times New Roman Bold"/>
                <a:cs typeface="Times New Roman Bold"/>
                <a:sym typeface="Times New Roman Bold"/>
              </a:rPr>
              <a:t>Recommendation GUI</a:t>
            </a:r>
          </a:p>
        </p:txBody>
      </p:sp>
      <p:sp>
        <p:nvSpPr>
          <p:cNvPr id="9" name="TextBox 9"/>
          <p:cNvSpPr txBox="1"/>
          <p:nvPr/>
        </p:nvSpPr>
        <p:spPr>
          <a:xfrm>
            <a:off x="6258776" y="2299253"/>
            <a:ext cx="4841745" cy="1990725"/>
          </a:xfrm>
          <a:prstGeom prst="rect">
            <a:avLst/>
          </a:prstGeom>
        </p:spPr>
        <p:txBody>
          <a:bodyPr lIns="0" tIns="0" rIns="0" bIns="0" rtlCol="0" anchor="t">
            <a:spAutoFit/>
          </a:bodyPr>
          <a:lstStyle/>
          <a:p>
            <a:pPr algn="ctr">
              <a:lnSpc>
                <a:spcPts val="5280"/>
              </a:lnSpc>
              <a:spcBef>
                <a:spcPct val="0"/>
              </a:spcBef>
            </a:pPr>
            <a:r>
              <a:rPr lang="en-US" sz="4400" b="1">
                <a:solidFill>
                  <a:srgbClr val="213363"/>
                </a:solidFill>
                <a:latin typeface="Source Sans Pro Bold"/>
                <a:ea typeface="Source Sans Pro Bold"/>
                <a:cs typeface="Source Sans Pro Bold"/>
                <a:sym typeface="Source Sans Pro Bold"/>
              </a:rPr>
              <a:t>Top 5 Recommendation for Existing user</a:t>
            </a:r>
          </a:p>
        </p:txBody>
      </p:sp>
      <p:sp>
        <p:nvSpPr>
          <p:cNvPr id="10" name="Freeform 10"/>
          <p:cNvSpPr/>
          <p:nvPr/>
        </p:nvSpPr>
        <p:spPr>
          <a:xfrm>
            <a:off x="6539714" y="9022818"/>
            <a:ext cx="4565957" cy="1254657"/>
          </a:xfrm>
          <a:custGeom>
            <a:avLst/>
            <a:gdLst/>
            <a:ahLst/>
            <a:cxnLst/>
            <a:rect l="l" t="t" r="r" b="b"/>
            <a:pathLst>
              <a:path w="4565957" h="1254657">
                <a:moveTo>
                  <a:pt x="0" y="0"/>
                </a:moveTo>
                <a:lnTo>
                  <a:pt x="4565957" y="0"/>
                </a:lnTo>
                <a:lnTo>
                  <a:pt x="4565957" y="1254657"/>
                </a:lnTo>
                <a:lnTo>
                  <a:pt x="0" y="125465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IN"/>
          </a:p>
        </p:txBody>
      </p:sp>
      <p:sp>
        <p:nvSpPr>
          <p:cNvPr id="11" name="Freeform 11"/>
          <p:cNvSpPr/>
          <p:nvPr/>
        </p:nvSpPr>
        <p:spPr>
          <a:xfrm>
            <a:off x="358575" y="719800"/>
            <a:ext cx="811650" cy="877350"/>
          </a:xfrm>
          <a:custGeom>
            <a:avLst/>
            <a:gdLst/>
            <a:ahLst/>
            <a:cxnLst/>
            <a:rect l="l" t="t" r="r" b="b"/>
            <a:pathLst>
              <a:path w="811650" h="877350">
                <a:moveTo>
                  <a:pt x="0" y="0"/>
                </a:moveTo>
                <a:lnTo>
                  <a:pt x="811650" y="0"/>
                </a:lnTo>
                <a:lnTo>
                  <a:pt x="811650" y="877350"/>
                </a:lnTo>
                <a:lnTo>
                  <a:pt x="0" y="87735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IN"/>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A9CBF9"/>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IN"/>
          </a:p>
        </p:txBody>
      </p:sp>
      <p:sp>
        <p:nvSpPr>
          <p:cNvPr id="3" name="TextBox 3"/>
          <p:cNvSpPr txBox="1"/>
          <p:nvPr/>
        </p:nvSpPr>
        <p:spPr>
          <a:xfrm>
            <a:off x="1028700" y="4838700"/>
            <a:ext cx="8571786" cy="1504316"/>
          </a:xfrm>
          <a:prstGeom prst="rect">
            <a:avLst/>
          </a:prstGeom>
        </p:spPr>
        <p:txBody>
          <a:bodyPr lIns="0" tIns="0" rIns="0" bIns="0" rtlCol="0" anchor="t">
            <a:spAutoFit/>
          </a:bodyPr>
          <a:lstStyle/>
          <a:p>
            <a:pPr algn="ctr">
              <a:lnSpc>
                <a:spcPts val="11059"/>
              </a:lnSpc>
              <a:spcBef>
                <a:spcPct val="0"/>
              </a:spcBef>
            </a:pPr>
            <a:r>
              <a:rPr lang="en-US" sz="7899" b="1">
                <a:solidFill>
                  <a:srgbClr val="304F9B"/>
                </a:solidFill>
                <a:latin typeface="Times New Roman Bold"/>
                <a:ea typeface="Times New Roman Bold"/>
                <a:cs typeface="Times New Roman Bold"/>
                <a:sym typeface="Times New Roman Bold"/>
              </a:rPr>
              <a:t>METHODOLOGY</a:t>
            </a:r>
          </a:p>
        </p:txBody>
      </p:sp>
      <p:sp>
        <p:nvSpPr>
          <p:cNvPr id="4" name="TextBox 4"/>
          <p:cNvSpPr txBox="1"/>
          <p:nvPr/>
        </p:nvSpPr>
        <p:spPr>
          <a:xfrm>
            <a:off x="0" y="6424399"/>
            <a:ext cx="11477226" cy="755650"/>
          </a:xfrm>
          <a:prstGeom prst="rect">
            <a:avLst/>
          </a:prstGeom>
        </p:spPr>
        <p:txBody>
          <a:bodyPr lIns="0" tIns="0" rIns="0" bIns="0" rtlCol="0" anchor="t">
            <a:spAutoFit/>
          </a:bodyPr>
          <a:lstStyle/>
          <a:p>
            <a:pPr algn="ctr">
              <a:lnSpc>
                <a:spcPts val="5599"/>
              </a:lnSpc>
            </a:pPr>
            <a:r>
              <a:rPr lang="en-US" sz="3999">
                <a:solidFill>
                  <a:srgbClr val="304F9B"/>
                </a:solidFill>
                <a:latin typeface="Times New Roman"/>
                <a:ea typeface="Times New Roman"/>
                <a:cs typeface="Times New Roman"/>
                <a:sym typeface="Times New Roman"/>
              </a:rPr>
              <a:t>NATURAL LANGUAGE PROCESSING</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A9CBF9"/>
        </a:solidFill>
        <a:effectLst/>
      </p:bgPr>
    </p:bg>
    <p:spTree>
      <p:nvGrpSpPr>
        <p:cNvPr id="1" name=""/>
        <p:cNvGrpSpPr/>
        <p:nvPr/>
      </p:nvGrpSpPr>
      <p:grpSpPr>
        <a:xfrm>
          <a:off x="0" y="0"/>
          <a:ext cx="0" cy="0"/>
          <a:chOff x="0" y="0"/>
          <a:chExt cx="0" cy="0"/>
        </a:xfrm>
      </p:grpSpPr>
      <p:sp>
        <p:nvSpPr>
          <p:cNvPr id="2" name="AutoShape 2"/>
          <p:cNvSpPr/>
          <p:nvPr/>
        </p:nvSpPr>
        <p:spPr>
          <a:xfrm rot="3942">
            <a:off x="-5630" y="9208000"/>
            <a:ext cx="16611461" cy="0"/>
          </a:xfrm>
          <a:prstGeom prst="line">
            <a:avLst/>
          </a:prstGeom>
          <a:ln w="9525" cap="rnd">
            <a:solidFill>
              <a:srgbClr val="FFFFFF"/>
            </a:solidFill>
            <a:prstDash val="solid"/>
            <a:headEnd type="none" w="sm" len="sm"/>
            <a:tailEnd type="none" w="sm" len="sm"/>
          </a:ln>
        </p:spPr>
        <p:txBody>
          <a:bodyPr/>
          <a:lstStyle/>
          <a:p>
            <a:endParaRPr lang="en-IN"/>
          </a:p>
        </p:txBody>
      </p:sp>
      <p:sp>
        <p:nvSpPr>
          <p:cNvPr id="3" name="Freeform 3"/>
          <p:cNvSpPr/>
          <p:nvPr/>
        </p:nvSpPr>
        <p:spPr>
          <a:xfrm rot="5400000">
            <a:off x="16596300" y="8942750"/>
            <a:ext cx="530502" cy="530502"/>
          </a:xfrm>
          <a:custGeom>
            <a:avLst/>
            <a:gdLst/>
            <a:ahLst/>
            <a:cxnLst/>
            <a:rect l="l" t="t" r="r" b="b"/>
            <a:pathLst>
              <a:path w="530502" h="530502">
                <a:moveTo>
                  <a:pt x="0" y="0"/>
                </a:moveTo>
                <a:lnTo>
                  <a:pt x="530502" y="0"/>
                </a:lnTo>
                <a:lnTo>
                  <a:pt x="530502" y="530502"/>
                </a:lnTo>
                <a:lnTo>
                  <a:pt x="0" y="530502"/>
                </a:lnTo>
                <a:lnTo>
                  <a:pt x="0" y="0"/>
                </a:lnTo>
                <a:close/>
              </a:path>
            </a:pathLst>
          </a:custGeom>
          <a:blipFill>
            <a:blip r:embed="rId3"/>
            <a:stretch>
              <a:fillRect/>
            </a:stretch>
          </a:blipFill>
        </p:spPr>
        <p:txBody>
          <a:bodyPr/>
          <a:lstStyle/>
          <a:p>
            <a:endParaRPr lang="en-IN"/>
          </a:p>
        </p:txBody>
      </p:sp>
      <p:grpSp>
        <p:nvGrpSpPr>
          <p:cNvPr id="4" name="Group 4"/>
          <p:cNvGrpSpPr/>
          <p:nvPr/>
        </p:nvGrpSpPr>
        <p:grpSpPr>
          <a:xfrm>
            <a:off x="15445601" y="5991449"/>
            <a:ext cx="143400" cy="143400"/>
            <a:chOff x="0" y="0"/>
            <a:chExt cx="191200" cy="191200"/>
          </a:xfrm>
        </p:grpSpPr>
        <p:sp>
          <p:nvSpPr>
            <p:cNvPr id="5" name="Freeform 5"/>
            <p:cNvSpPr/>
            <p:nvPr/>
          </p:nvSpPr>
          <p:spPr>
            <a:xfrm>
              <a:off x="0" y="0"/>
              <a:ext cx="191262" cy="191262"/>
            </a:xfrm>
            <a:custGeom>
              <a:avLst/>
              <a:gdLst/>
              <a:ahLst/>
              <a:cxnLst/>
              <a:rect l="l" t="t" r="r" b="b"/>
              <a:pathLst>
                <a:path w="191262" h="191262">
                  <a:moveTo>
                    <a:pt x="0" y="95631"/>
                  </a:moveTo>
                  <a:cubicBezTo>
                    <a:pt x="0" y="42799"/>
                    <a:pt x="42799" y="0"/>
                    <a:pt x="95631" y="0"/>
                  </a:cubicBezTo>
                  <a:cubicBezTo>
                    <a:pt x="148463" y="0"/>
                    <a:pt x="191262" y="42799"/>
                    <a:pt x="191262" y="95631"/>
                  </a:cubicBezTo>
                  <a:cubicBezTo>
                    <a:pt x="191262" y="148463"/>
                    <a:pt x="148463" y="191262"/>
                    <a:pt x="95631" y="191262"/>
                  </a:cubicBezTo>
                  <a:cubicBezTo>
                    <a:pt x="42799" y="191262"/>
                    <a:pt x="0" y="148336"/>
                    <a:pt x="0" y="95631"/>
                  </a:cubicBezTo>
                  <a:close/>
                </a:path>
              </a:pathLst>
            </a:custGeom>
            <a:solidFill>
              <a:srgbClr val="667E92"/>
            </a:solidFill>
          </p:spPr>
          <p:txBody>
            <a:bodyPr/>
            <a:lstStyle/>
            <a:p>
              <a:endParaRPr lang="en-IN"/>
            </a:p>
          </p:txBody>
        </p:sp>
      </p:grpSp>
      <p:grpSp>
        <p:nvGrpSpPr>
          <p:cNvPr id="6" name="Group 6"/>
          <p:cNvGrpSpPr/>
          <p:nvPr/>
        </p:nvGrpSpPr>
        <p:grpSpPr>
          <a:xfrm>
            <a:off x="2393998" y="3436625"/>
            <a:ext cx="3106143" cy="281468"/>
            <a:chOff x="0" y="0"/>
            <a:chExt cx="4476000" cy="405600"/>
          </a:xfrm>
        </p:grpSpPr>
        <p:sp>
          <p:nvSpPr>
            <p:cNvPr id="7" name="Freeform 7"/>
            <p:cNvSpPr/>
            <p:nvPr/>
          </p:nvSpPr>
          <p:spPr>
            <a:xfrm>
              <a:off x="0" y="0"/>
              <a:ext cx="4475988" cy="405638"/>
            </a:xfrm>
            <a:custGeom>
              <a:avLst/>
              <a:gdLst/>
              <a:ahLst/>
              <a:cxnLst/>
              <a:rect l="l" t="t" r="r" b="b"/>
              <a:pathLst>
                <a:path w="4475988" h="405638">
                  <a:moveTo>
                    <a:pt x="0" y="0"/>
                  </a:moveTo>
                  <a:lnTo>
                    <a:pt x="4475988" y="0"/>
                  </a:lnTo>
                  <a:lnTo>
                    <a:pt x="4475988" y="405638"/>
                  </a:lnTo>
                  <a:lnTo>
                    <a:pt x="0" y="405638"/>
                  </a:lnTo>
                  <a:close/>
                </a:path>
              </a:pathLst>
            </a:custGeom>
            <a:solidFill>
              <a:srgbClr val="304F9B"/>
            </a:solidFill>
          </p:spPr>
          <p:txBody>
            <a:bodyPr/>
            <a:lstStyle/>
            <a:p>
              <a:endParaRPr lang="en-IN"/>
            </a:p>
          </p:txBody>
        </p:sp>
      </p:grpSp>
      <p:grpSp>
        <p:nvGrpSpPr>
          <p:cNvPr id="8" name="Group 8"/>
          <p:cNvGrpSpPr/>
          <p:nvPr/>
        </p:nvGrpSpPr>
        <p:grpSpPr>
          <a:xfrm>
            <a:off x="5500141" y="3436625"/>
            <a:ext cx="3357000" cy="304200"/>
            <a:chOff x="0" y="0"/>
            <a:chExt cx="4476000" cy="405600"/>
          </a:xfrm>
        </p:grpSpPr>
        <p:sp>
          <p:nvSpPr>
            <p:cNvPr id="9" name="Freeform 9"/>
            <p:cNvSpPr/>
            <p:nvPr/>
          </p:nvSpPr>
          <p:spPr>
            <a:xfrm>
              <a:off x="0" y="0"/>
              <a:ext cx="4475988" cy="405638"/>
            </a:xfrm>
            <a:custGeom>
              <a:avLst/>
              <a:gdLst/>
              <a:ahLst/>
              <a:cxnLst/>
              <a:rect l="l" t="t" r="r" b="b"/>
              <a:pathLst>
                <a:path w="4475988" h="405638">
                  <a:moveTo>
                    <a:pt x="0" y="0"/>
                  </a:moveTo>
                  <a:lnTo>
                    <a:pt x="4475988" y="0"/>
                  </a:lnTo>
                  <a:lnTo>
                    <a:pt x="4475988" y="405638"/>
                  </a:lnTo>
                  <a:lnTo>
                    <a:pt x="0" y="405638"/>
                  </a:lnTo>
                  <a:close/>
                </a:path>
              </a:pathLst>
            </a:custGeom>
            <a:solidFill>
              <a:srgbClr val="FFFFFF"/>
            </a:solidFill>
          </p:spPr>
          <p:txBody>
            <a:bodyPr/>
            <a:lstStyle/>
            <a:p>
              <a:endParaRPr lang="en-IN"/>
            </a:p>
          </p:txBody>
        </p:sp>
      </p:grpSp>
      <p:grpSp>
        <p:nvGrpSpPr>
          <p:cNvPr id="10" name="Group 10"/>
          <p:cNvGrpSpPr/>
          <p:nvPr/>
        </p:nvGrpSpPr>
        <p:grpSpPr>
          <a:xfrm>
            <a:off x="8857141" y="3436625"/>
            <a:ext cx="3357000" cy="304200"/>
            <a:chOff x="0" y="0"/>
            <a:chExt cx="4476000" cy="405600"/>
          </a:xfrm>
        </p:grpSpPr>
        <p:sp>
          <p:nvSpPr>
            <p:cNvPr id="11" name="Freeform 11"/>
            <p:cNvSpPr/>
            <p:nvPr/>
          </p:nvSpPr>
          <p:spPr>
            <a:xfrm>
              <a:off x="0" y="0"/>
              <a:ext cx="4475988" cy="405638"/>
            </a:xfrm>
            <a:custGeom>
              <a:avLst/>
              <a:gdLst/>
              <a:ahLst/>
              <a:cxnLst/>
              <a:rect l="l" t="t" r="r" b="b"/>
              <a:pathLst>
                <a:path w="4475988" h="405638">
                  <a:moveTo>
                    <a:pt x="0" y="0"/>
                  </a:moveTo>
                  <a:lnTo>
                    <a:pt x="4475988" y="0"/>
                  </a:lnTo>
                  <a:lnTo>
                    <a:pt x="4475988" y="405638"/>
                  </a:lnTo>
                  <a:lnTo>
                    <a:pt x="0" y="405638"/>
                  </a:lnTo>
                  <a:close/>
                </a:path>
              </a:pathLst>
            </a:custGeom>
            <a:solidFill>
              <a:srgbClr val="304F9B"/>
            </a:solidFill>
          </p:spPr>
          <p:txBody>
            <a:bodyPr/>
            <a:lstStyle/>
            <a:p>
              <a:endParaRPr lang="en-IN"/>
            </a:p>
          </p:txBody>
        </p:sp>
      </p:grpSp>
      <p:grpSp>
        <p:nvGrpSpPr>
          <p:cNvPr id="12" name="Group 12"/>
          <p:cNvGrpSpPr/>
          <p:nvPr/>
        </p:nvGrpSpPr>
        <p:grpSpPr>
          <a:xfrm>
            <a:off x="12232001" y="3436625"/>
            <a:ext cx="3357000" cy="304200"/>
            <a:chOff x="0" y="0"/>
            <a:chExt cx="4476000" cy="405600"/>
          </a:xfrm>
        </p:grpSpPr>
        <p:sp>
          <p:nvSpPr>
            <p:cNvPr id="13" name="Freeform 13"/>
            <p:cNvSpPr/>
            <p:nvPr/>
          </p:nvSpPr>
          <p:spPr>
            <a:xfrm>
              <a:off x="0" y="0"/>
              <a:ext cx="4475988" cy="405638"/>
            </a:xfrm>
            <a:custGeom>
              <a:avLst/>
              <a:gdLst/>
              <a:ahLst/>
              <a:cxnLst/>
              <a:rect l="l" t="t" r="r" b="b"/>
              <a:pathLst>
                <a:path w="4475988" h="405638">
                  <a:moveTo>
                    <a:pt x="0" y="0"/>
                  </a:moveTo>
                  <a:lnTo>
                    <a:pt x="4475988" y="0"/>
                  </a:lnTo>
                  <a:lnTo>
                    <a:pt x="4475988" y="405638"/>
                  </a:lnTo>
                  <a:lnTo>
                    <a:pt x="0" y="405638"/>
                  </a:lnTo>
                  <a:close/>
                </a:path>
              </a:pathLst>
            </a:custGeom>
            <a:solidFill>
              <a:srgbClr val="FFFFFF"/>
            </a:solidFill>
          </p:spPr>
          <p:txBody>
            <a:bodyPr/>
            <a:lstStyle/>
            <a:p>
              <a:endParaRPr lang="en-IN"/>
            </a:p>
          </p:txBody>
        </p:sp>
      </p:grpSp>
      <p:sp>
        <p:nvSpPr>
          <p:cNvPr id="14" name="Freeform 14"/>
          <p:cNvSpPr/>
          <p:nvPr/>
        </p:nvSpPr>
        <p:spPr>
          <a:xfrm>
            <a:off x="1563300" y="-966925"/>
            <a:ext cx="15161400" cy="2607100"/>
          </a:xfrm>
          <a:custGeom>
            <a:avLst/>
            <a:gdLst/>
            <a:ahLst/>
            <a:cxnLst/>
            <a:rect l="l" t="t" r="r" b="b"/>
            <a:pathLst>
              <a:path w="15161400" h="2607100">
                <a:moveTo>
                  <a:pt x="0" y="0"/>
                </a:moveTo>
                <a:lnTo>
                  <a:pt x="15161400" y="0"/>
                </a:lnTo>
                <a:lnTo>
                  <a:pt x="15161400" y="2607100"/>
                </a:lnTo>
                <a:lnTo>
                  <a:pt x="0" y="26071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grpSp>
        <p:nvGrpSpPr>
          <p:cNvPr id="15" name="Group 15"/>
          <p:cNvGrpSpPr/>
          <p:nvPr/>
        </p:nvGrpSpPr>
        <p:grpSpPr>
          <a:xfrm rot="5400000">
            <a:off x="13767101" y="5267225"/>
            <a:ext cx="3357000" cy="304200"/>
            <a:chOff x="0" y="0"/>
            <a:chExt cx="4476000" cy="405600"/>
          </a:xfrm>
        </p:grpSpPr>
        <p:sp>
          <p:nvSpPr>
            <p:cNvPr id="16" name="Freeform 16"/>
            <p:cNvSpPr/>
            <p:nvPr/>
          </p:nvSpPr>
          <p:spPr>
            <a:xfrm>
              <a:off x="0" y="0"/>
              <a:ext cx="4475988" cy="405638"/>
            </a:xfrm>
            <a:custGeom>
              <a:avLst/>
              <a:gdLst/>
              <a:ahLst/>
              <a:cxnLst/>
              <a:rect l="l" t="t" r="r" b="b"/>
              <a:pathLst>
                <a:path w="4475988" h="405638">
                  <a:moveTo>
                    <a:pt x="0" y="0"/>
                  </a:moveTo>
                  <a:lnTo>
                    <a:pt x="4475988" y="0"/>
                  </a:lnTo>
                  <a:lnTo>
                    <a:pt x="4475988" y="405638"/>
                  </a:lnTo>
                  <a:lnTo>
                    <a:pt x="0" y="405638"/>
                  </a:lnTo>
                  <a:close/>
                </a:path>
              </a:pathLst>
            </a:custGeom>
            <a:solidFill>
              <a:srgbClr val="304F9B"/>
            </a:solidFill>
          </p:spPr>
          <p:txBody>
            <a:bodyPr/>
            <a:lstStyle/>
            <a:p>
              <a:endParaRPr lang="en-IN"/>
            </a:p>
          </p:txBody>
        </p:sp>
      </p:grpSp>
      <p:grpSp>
        <p:nvGrpSpPr>
          <p:cNvPr id="17" name="Group 17"/>
          <p:cNvGrpSpPr/>
          <p:nvPr/>
        </p:nvGrpSpPr>
        <p:grpSpPr>
          <a:xfrm>
            <a:off x="2393998" y="7097825"/>
            <a:ext cx="3077568" cy="278879"/>
            <a:chOff x="0" y="0"/>
            <a:chExt cx="4476000" cy="405600"/>
          </a:xfrm>
        </p:grpSpPr>
        <p:sp>
          <p:nvSpPr>
            <p:cNvPr id="18" name="Freeform 18"/>
            <p:cNvSpPr/>
            <p:nvPr/>
          </p:nvSpPr>
          <p:spPr>
            <a:xfrm>
              <a:off x="0" y="0"/>
              <a:ext cx="4475988" cy="405638"/>
            </a:xfrm>
            <a:custGeom>
              <a:avLst/>
              <a:gdLst/>
              <a:ahLst/>
              <a:cxnLst/>
              <a:rect l="l" t="t" r="r" b="b"/>
              <a:pathLst>
                <a:path w="4475988" h="405638">
                  <a:moveTo>
                    <a:pt x="0" y="0"/>
                  </a:moveTo>
                  <a:lnTo>
                    <a:pt x="4475988" y="0"/>
                  </a:lnTo>
                  <a:lnTo>
                    <a:pt x="4475988" y="405638"/>
                  </a:lnTo>
                  <a:lnTo>
                    <a:pt x="0" y="405638"/>
                  </a:lnTo>
                  <a:close/>
                </a:path>
              </a:pathLst>
            </a:custGeom>
            <a:solidFill>
              <a:srgbClr val="304F9B"/>
            </a:solidFill>
          </p:spPr>
          <p:txBody>
            <a:bodyPr/>
            <a:lstStyle/>
            <a:p>
              <a:endParaRPr lang="en-IN"/>
            </a:p>
          </p:txBody>
        </p:sp>
      </p:grpSp>
      <p:grpSp>
        <p:nvGrpSpPr>
          <p:cNvPr id="19" name="Group 19"/>
          <p:cNvGrpSpPr/>
          <p:nvPr/>
        </p:nvGrpSpPr>
        <p:grpSpPr>
          <a:xfrm>
            <a:off x="5500141" y="7097825"/>
            <a:ext cx="3357000" cy="304200"/>
            <a:chOff x="0" y="0"/>
            <a:chExt cx="4476000" cy="405600"/>
          </a:xfrm>
        </p:grpSpPr>
        <p:sp>
          <p:nvSpPr>
            <p:cNvPr id="20" name="Freeform 20"/>
            <p:cNvSpPr/>
            <p:nvPr/>
          </p:nvSpPr>
          <p:spPr>
            <a:xfrm>
              <a:off x="0" y="0"/>
              <a:ext cx="4475988" cy="405638"/>
            </a:xfrm>
            <a:custGeom>
              <a:avLst/>
              <a:gdLst/>
              <a:ahLst/>
              <a:cxnLst/>
              <a:rect l="l" t="t" r="r" b="b"/>
              <a:pathLst>
                <a:path w="4475988" h="405638">
                  <a:moveTo>
                    <a:pt x="0" y="0"/>
                  </a:moveTo>
                  <a:lnTo>
                    <a:pt x="4475988" y="0"/>
                  </a:lnTo>
                  <a:lnTo>
                    <a:pt x="4475988" y="405638"/>
                  </a:lnTo>
                  <a:lnTo>
                    <a:pt x="0" y="405638"/>
                  </a:lnTo>
                  <a:close/>
                </a:path>
              </a:pathLst>
            </a:custGeom>
            <a:solidFill>
              <a:srgbClr val="FFFFFF"/>
            </a:solidFill>
          </p:spPr>
          <p:txBody>
            <a:bodyPr/>
            <a:lstStyle/>
            <a:p>
              <a:endParaRPr lang="en-IN"/>
            </a:p>
          </p:txBody>
        </p:sp>
      </p:grpSp>
      <p:grpSp>
        <p:nvGrpSpPr>
          <p:cNvPr id="21" name="Group 21"/>
          <p:cNvGrpSpPr/>
          <p:nvPr/>
        </p:nvGrpSpPr>
        <p:grpSpPr>
          <a:xfrm>
            <a:off x="8883701" y="7097825"/>
            <a:ext cx="3357000" cy="304200"/>
            <a:chOff x="0" y="0"/>
            <a:chExt cx="4476000" cy="405600"/>
          </a:xfrm>
        </p:grpSpPr>
        <p:sp>
          <p:nvSpPr>
            <p:cNvPr id="22" name="Freeform 22"/>
            <p:cNvSpPr/>
            <p:nvPr/>
          </p:nvSpPr>
          <p:spPr>
            <a:xfrm>
              <a:off x="0" y="0"/>
              <a:ext cx="4475988" cy="405638"/>
            </a:xfrm>
            <a:custGeom>
              <a:avLst/>
              <a:gdLst/>
              <a:ahLst/>
              <a:cxnLst/>
              <a:rect l="l" t="t" r="r" b="b"/>
              <a:pathLst>
                <a:path w="4475988" h="405638">
                  <a:moveTo>
                    <a:pt x="0" y="0"/>
                  </a:moveTo>
                  <a:lnTo>
                    <a:pt x="4475988" y="0"/>
                  </a:lnTo>
                  <a:lnTo>
                    <a:pt x="4475988" y="405638"/>
                  </a:lnTo>
                  <a:lnTo>
                    <a:pt x="0" y="405638"/>
                  </a:lnTo>
                  <a:close/>
                </a:path>
              </a:pathLst>
            </a:custGeom>
            <a:solidFill>
              <a:srgbClr val="304F9B"/>
            </a:solidFill>
          </p:spPr>
          <p:txBody>
            <a:bodyPr/>
            <a:lstStyle/>
            <a:p>
              <a:endParaRPr lang="en-IN"/>
            </a:p>
          </p:txBody>
        </p:sp>
      </p:grpSp>
      <p:grpSp>
        <p:nvGrpSpPr>
          <p:cNvPr id="23" name="Group 23"/>
          <p:cNvGrpSpPr/>
          <p:nvPr/>
        </p:nvGrpSpPr>
        <p:grpSpPr>
          <a:xfrm>
            <a:off x="12240701" y="7097825"/>
            <a:ext cx="3357000" cy="304200"/>
            <a:chOff x="0" y="0"/>
            <a:chExt cx="4476000" cy="405600"/>
          </a:xfrm>
        </p:grpSpPr>
        <p:sp>
          <p:nvSpPr>
            <p:cNvPr id="24" name="Freeform 24"/>
            <p:cNvSpPr/>
            <p:nvPr/>
          </p:nvSpPr>
          <p:spPr>
            <a:xfrm>
              <a:off x="0" y="0"/>
              <a:ext cx="4475988" cy="405638"/>
            </a:xfrm>
            <a:custGeom>
              <a:avLst/>
              <a:gdLst/>
              <a:ahLst/>
              <a:cxnLst/>
              <a:rect l="l" t="t" r="r" b="b"/>
              <a:pathLst>
                <a:path w="4475988" h="405638">
                  <a:moveTo>
                    <a:pt x="0" y="0"/>
                  </a:moveTo>
                  <a:lnTo>
                    <a:pt x="4475988" y="0"/>
                  </a:lnTo>
                  <a:lnTo>
                    <a:pt x="4475988" y="405638"/>
                  </a:lnTo>
                  <a:lnTo>
                    <a:pt x="0" y="405638"/>
                  </a:lnTo>
                  <a:close/>
                </a:path>
              </a:pathLst>
            </a:custGeom>
            <a:solidFill>
              <a:srgbClr val="FFFFFF"/>
            </a:solidFill>
          </p:spPr>
          <p:txBody>
            <a:bodyPr/>
            <a:lstStyle/>
            <a:p>
              <a:endParaRPr lang="en-IN"/>
            </a:p>
          </p:txBody>
        </p:sp>
      </p:grpSp>
      <p:sp>
        <p:nvSpPr>
          <p:cNvPr id="25" name="Freeform 25"/>
          <p:cNvSpPr/>
          <p:nvPr/>
        </p:nvSpPr>
        <p:spPr>
          <a:xfrm>
            <a:off x="6194647" y="2501346"/>
            <a:ext cx="708479" cy="708479"/>
          </a:xfrm>
          <a:custGeom>
            <a:avLst/>
            <a:gdLst/>
            <a:ahLst/>
            <a:cxnLst/>
            <a:rect l="l" t="t" r="r" b="b"/>
            <a:pathLst>
              <a:path w="708479" h="708479">
                <a:moveTo>
                  <a:pt x="0" y="0"/>
                </a:moveTo>
                <a:lnTo>
                  <a:pt x="708479" y="0"/>
                </a:lnTo>
                <a:lnTo>
                  <a:pt x="708479" y="708479"/>
                </a:lnTo>
                <a:lnTo>
                  <a:pt x="0" y="70847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26" name="Freeform 26"/>
          <p:cNvSpPr/>
          <p:nvPr/>
        </p:nvSpPr>
        <p:spPr>
          <a:xfrm>
            <a:off x="2415679" y="2463300"/>
            <a:ext cx="730049" cy="841775"/>
          </a:xfrm>
          <a:custGeom>
            <a:avLst/>
            <a:gdLst/>
            <a:ahLst/>
            <a:cxnLst/>
            <a:rect l="l" t="t" r="r" b="b"/>
            <a:pathLst>
              <a:path w="730049" h="841775">
                <a:moveTo>
                  <a:pt x="0" y="0"/>
                </a:moveTo>
                <a:lnTo>
                  <a:pt x="730048" y="0"/>
                </a:lnTo>
                <a:lnTo>
                  <a:pt x="730048" y="841775"/>
                </a:lnTo>
                <a:lnTo>
                  <a:pt x="0" y="84177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IN"/>
          </a:p>
        </p:txBody>
      </p:sp>
      <p:sp>
        <p:nvSpPr>
          <p:cNvPr id="27" name="Freeform 27"/>
          <p:cNvSpPr/>
          <p:nvPr/>
        </p:nvSpPr>
        <p:spPr>
          <a:xfrm>
            <a:off x="9311114" y="2631096"/>
            <a:ext cx="942439" cy="483478"/>
          </a:xfrm>
          <a:custGeom>
            <a:avLst/>
            <a:gdLst/>
            <a:ahLst/>
            <a:cxnLst/>
            <a:rect l="l" t="t" r="r" b="b"/>
            <a:pathLst>
              <a:path w="942439" h="483478">
                <a:moveTo>
                  <a:pt x="0" y="0"/>
                </a:moveTo>
                <a:lnTo>
                  <a:pt x="942439" y="0"/>
                </a:lnTo>
                <a:lnTo>
                  <a:pt x="942439" y="483479"/>
                </a:lnTo>
                <a:lnTo>
                  <a:pt x="0" y="483479"/>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IN"/>
          </a:p>
        </p:txBody>
      </p:sp>
      <p:sp>
        <p:nvSpPr>
          <p:cNvPr id="28" name="Freeform 28"/>
          <p:cNvSpPr/>
          <p:nvPr/>
        </p:nvSpPr>
        <p:spPr>
          <a:xfrm>
            <a:off x="12569129" y="2527744"/>
            <a:ext cx="839283" cy="777330"/>
          </a:xfrm>
          <a:custGeom>
            <a:avLst/>
            <a:gdLst/>
            <a:ahLst/>
            <a:cxnLst/>
            <a:rect l="l" t="t" r="r" b="b"/>
            <a:pathLst>
              <a:path w="839283" h="777330">
                <a:moveTo>
                  <a:pt x="0" y="0"/>
                </a:moveTo>
                <a:lnTo>
                  <a:pt x="839283" y="0"/>
                </a:lnTo>
                <a:lnTo>
                  <a:pt x="839283" y="777331"/>
                </a:lnTo>
                <a:lnTo>
                  <a:pt x="0" y="777331"/>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IN"/>
          </a:p>
        </p:txBody>
      </p:sp>
      <p:grpSp>
        <p:nvGrpSpPr>
          <p:cNvPr id="29" name="Group 29"/>
          <p:cNvGrpSpPr/>
          <p:nvPr/>
        </p:nvGrpSpPr>
        <p:grpSpPr>
          <a:xfrm>
            <a:off x="16596289" y="5793556"/>
            <a:ext cx="649676" cy="631756"/>
            <a:chOff x="0" y="0"/>
            <a:chExt cx="4144010" cy="4029710"/>
          </a:xfrm>
        </p:grpSpPr>
        <p:sp>
          <p:nvSpPr>
            <p:cNvPr id="30" name="Freeform 30"/>
            <p:cNvSpPr/>
            <p:nvPr/>
          </p:nvSpPr>
          <p:spPr>
            <a:xfrm>
              <a:off x="0" y="0"/>
              <a:ext cx="4145280" cy="4029710"/>
            </a:xfrm>
            <a:custGeom>
              <a:avLst/>
              <a:gdLst/>
              <a:ahLst/>
              <a:cxnLst/>
              <a:rect l="l" t="t" r="r" b="b"/>
              <a:pathLst>
                <a:path w="4145280" h="4029710">
                  <a:moveTo>
                    <a:pt x="1802130" y="2039620"/>
                  </a:moveTo>
                  <a:lnTo>
                    <a:pt x="2029460" y="2039620"/>
                  </a:lnTo>
                  <a:lnTo>
                    <a:pt x="2029460" y="1413510"/>
                  </a:lnTo>
                  <a:cubicBezTo>
                    <a:pt x="2029460" y="899160"/>
                    <a:pt x="2001520" y="553720"/>
                    <a:pt x="1946910" y="377190"/>
                  </a:cubicBezTo>
                  <a:cubicBezTo>
                    <a:pt x="1892300" y="201930"/>
                    <a:pt x="1785620" y="114300"/>
                    <a:pt x="1629410" y="114300"/>
                  </a:cubicBezTo>
                  <a:cubicBezTo>
                    <a:pt x="1535430" y="114300"/>
                    <a:pt x="1450340" y="139700"/>
                    <a:pt x="1375410" y="191770"/>
                  </a:cubicBezTo>
                  <a:cubicBezTo>
                    <a:pt x="1299210" y="243840"/>
                    <a:pt x="1262380" y="313690"/>
                    <a:pt x="1262380" y="402590"/>
                  </a:cubicBezTo>
                  <a:cubicBezTo>
                    <a:pt x="1262380" y="491490"/>
                    <a:pt x="1277620" y="582930"/>
                    <a:pt x="1309370" y="674370"/>
                  </a:cubicBezTo>
                  <a:lnTo>
                    <a:pt x="1504950" y="674370"/>
                  </a:lnTo>
                  <a:cubicBezTo>
                    <a:pt x="1546860" y="788670"/>
                    <a:pt x="1567180" y="924560"/>
                    <a:pt x="1567180" y="1084580"/>
                  </a:cubicBezTo>
                  <a:cubicBezTo>
                    <a:pt x="1567180" y="1244600"/>
                    <a:pt x="1502410" y="1383030"/>
                    <a:pt x="1371600" y="1498600"/>
                  </a:cubicBezTo>
                  <a:cubicBezTo>
                    <a:pt x="1240790" y="1615440"/>
                    <a:pt x="1076960" y="1673860"/>
                    <a:pt x="877570" y="1673860"/>
                  </a:cubicBezTo>
                  <a:cubicBezTo>
                    <a:pt x="427990" y="1673860"/>
                    <a:pt x="204470" y="1449070"/>
                    <a:pt x="204470" y="999490"/>
                  </a:cubicBezTo>
                  <a:cubicBezTo>
                    <a:pt x="203200" y="332740"/>
                    <a:pt x="749300" y="0"/>
                    <a:pt x="1840230" y="0"/>
                  </a:cubicBezTo>
                  <a:cubicBezTo>
                    <a:pt x="2461260" y="0"/>
                    <a:pt x="2890520" y="109220"/>
                    <a:pt x="3129280" y="328930"/>
                  </a:cubicBezTo>
                  <a:cubicBezTo>
                    <a:pt x="3366770" y="548640"/>
                    <a:pt x="3486150" y="949960"/>
                    <a:pt x="3486150" y="1535430"/>
                  </a:cubicBezTo>
                  <a:lnTo>
                    <a:pt x="3486150" y="3185160"/>
                  </a:lnTo>
                  <a:cubicBezTo>
                    <a:pt x="3486150" y="3467100"/>
                    <a:pt x="3562350" y="3608070"/>
                    <a:pt x="3713480" y="3608070"/>
                  </a:cubicBezTo>
                  <a:cubicBezTo>
                    <a:pt x="3891280" y="3608070"/>
                    <a:pt x="3995420" y="3328670"/>
                    <a:pt x="4027170" y="2771140"/>
                  </a:cubicBezTo>
                  <a:lnTo>
                    <a:pt x="4145280" y="2778760"/>
                  </a:lnTo>
                  <a:cubicBezTo>
                    <a:pt x="4124960" y="3255010"/>
                    <a:pt x="4038600" y="3582670"/>
                    <a:pt x="3886200" y="3761740"/>
                  </a:cubicBezTo>
                  <a:cubicBezTo>
                    <a:pt x="3735070" y="3940810"/>
                    <a:pt x="3486150" y="4029710"/>
                    <a:pt x="3141980" y="4029710"/>
                  </a:cubicBezTo>
                  <a:cubicBezTo>
                    <a:pt x="2515870" y="4029710"/>
                    <a:pt x="2155190" y="3829050"/>
                    <a:pt x="2061210" y="3429000"/>
                  </a:cubicBezTo>
                  <a:cubicBezTo>
                    <a:pt x="1993900" y="3634740"/>
                    <a:pt x="1891030" y="3785870"/>
                    <a:pt x="1755140" y="3883660"/>
                  </a:cubicBezTo>
                  <a:cubicBezTo>
                    <a:pt x="1619250" y="3981450"/>
                    <a:pt x="1421130" y="4029710"/>
                    <a:pt x="1159510" y="4029710"/>
                  </a:cubicBezTo>
                  <a:cubicBezTo>
                    <a:pt x="386080" y="4029710"/>
                    <a:pt x="0" y="3702050"/>
                    <a:pt x="0" y="3046730"/>
                  </a:cubicBezTo>
                  <a:cubicBezTo>
                    <a:pt x="0" y="2661920"/>
                    <a:pt x="147320" y="2397760"/>
                    <a:pt x="441960" y="2254250"/>
                  </a:cubicBezTo>
                  <a:cubicBezTo>
                    <a:pt x="737870" y="2110740"/>
                    <a:pt x="1191260" y="2039620"/>
                    <a:pt x="1802130" y="2039620"/>
                  </a:cubicBezTo>
                  <a:close/>
                  <a:moveTo>
                    <a:pt x="1531620" y="3582670"/>
                  </a:moveTo>
                  <a:cubicBezTo>
                    <a:pt x="1560830" y="3663950"/>
                    <a:pt x="1615440" y="3704590"/>
                    <a:pt x="1696720" y="3704590"/>
                  </a:cubicBezTo>
                  <a:cubicBezTo>
                    <a:pt x="1778000" y="3704590"/>
                    <a:pt x="1852930" y="3636010"/>
                    <a:pt x="1924050" y="3497580"/>
                  </a:cubicBezTo>
                  <a:cubicBezTo>
                    <a:pt x="1995170" y="3359150"/>
                    <a:pt x="2029460" y="3168650"/>
                    <a:pt x="2029460" y="2924810"/>
                  </a:cubicBezTo>
                  <a:lnTo>
                    <a:pt x="2029460" y="2169160"/>
                  </a:lnTo>
                  <a:lnTo>
                    <a:pt x="1974850" y="2169160"/>
                  </a:lnTo>
                  <a:cubicBezTo>
                    <a:pt x="1651000" y="2169160"/>
                    <a:pt x="1489710" y="2415540"/>
                    <a:pt x="1489710" y="2908300"/>
                  </a:cubicBezTo>
                  <a:lnTo>
                    <a:pt x="1489710" y="3037840"/>
                  </a:lnTo>
                  <a:cubicBezTo>
                    <a:pt x="1488440" y="3319780"/>
                    <a:pt x="1502410" y="3501390"/>
                    <a:pt x="1531620" y="3582670"/>
                  </a:cubicBezTo>
                  <a:close/>
                </a:path>
              </a:pathLst>
            </a:custGeom>
            <a:solidFill>
              <a:srgbClr val="FFFFFF"/>
            </a:solidFill>
            <a:ln w="12700">
              <a:solidFill>
                <a:srgbClr val="000000"/>
              </a:solidFill>
            </a:ln>
          </p:spPr>
          <p:txBody>
            <a:bodyPr/>
            <a:lstStyle/>
            <a:p>
              <a:endParaRPr lang="en-IN"/>
            </a:p>
          </p:txBody>
        </p:sp>
      </p:grpSp>
      <p:sp>
        <p:nvSpPr>
          <p:cNvPr id="31" name="Freeform 31"/>
          <p:cNvSpPr/>
          <p:nvPr/>
        </p:nvSpPr>
        <p:spPr>
          <a:xfrm>
            <a:off x="12750279" y="7640150"/>
            <a:ext cx="305533" cy="734782"/>
          </a:xfrm>
          <a:custGeom>
            <a:avLst/>
            <a:gdLst/>
            <a:ahLst/>
            <a:cxnLst/>
            <a:rect l="l" t="t" r="r" b="b"/>
            <a:pathLst>
              <a:path w="305533" h="734782">
                <a:moveTo>
                  <a:pt x="0" y="0"/>
                </a:moveTo>
                <a:lnTo>
                  <a:pt x="305533" y="0"/>
                </a:lnTo>
                <a:lnTo>
                  <a:pt x="305533" y="734782"/>
                </a:lnTo>
                <a:lnTo>
                  <a:pt x="0" y="734782"/>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IN"/>
          </a:p>
        </p:txBody>
      </p:sp>
      <p:sp>
        <p:nvSpPr>
          <p:cNvPr id="32" name="Freeform 32"/>
          <p:cNvSpPr/>
          <p:nvPr/>
        </p:nvSpPr>
        <p:spPr>
          <a:xfrm>
            <a:off x="9181324" y="7669209"/>
            <a:ext cx="646733" cy="646733"/>
          </a:xfrm>
          <a:custGeom>
            <a:avLst/>
            <a:gdLst/>
            <a:ahLst/>
            <a:cxnLst/>
            <a:rect l="l" t="t" r="r" b="b"/>
            <a:pathLst>
              <a:path w="646733" h="646733">
                <a:moveTo>
                  <a:pt x="0" y="0"/>
                </a:moveTo>
                <a:lnTo>
                  <a:pt x="646733" y="0"/>
                </a:lnTo>
                <a:lnTo>
                  <a:pt x="646733" y="646732"/>
                </a:lnTo>
                <a:lnTo>
                  <a:pt x="0" y="646732"/>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en-IN"/>
          </a:p>
        </p:txBody>
      </p:sp>
      <p:sp>
        <p:nvSpPr>
          <p:cNvPr id="33" name="Freeform 33"/>
          <p:cNvSpPr/>
          <p:nvPr/>
        </p:nvSpPr>
        <p:spPr>
          <a:xfrm>
            <a:off x="5641523" y="7617005"/>
            <a:ext cx="627832" cy="579175"/>
          </a:xfrm>
          <a:custGeom>
            <a:avLst/>
            <a:gdLst/>
            <a:ahLst/>
            <a:cxnLst/>
            <a:rect l="l" t="t" r="r" b="b"/>
            <a:pathLst>
              <a:path w="627832" h="579175">
                <a:moveTo>
                  <a:pt x="0" y="0"/>
                </a:moveTo>
                <a:lnTo>
                  <a:pt x="627832" y="0"/>
                </a:lnTo>
                <a:lnTo>
                  <a:pt x="627832" y="579175"/>
                </a:lnTo>
                <a:lnTo>
                  <a:pt x="0" y="579175"/>
                </a:lnTo>
                <a:lnTo>
                  <a:pt x="0" y="0"/>
                </a:lnTo>
                <a:close/>
              </a:path>
            </a:pathLst>
          </a:custGeom>
          <a:blipFill>
            <a:blip r:embed="rId18"/>
            <a:stretch>
              <a:fillRect/>
            </a:stretch>
          </a:blipFill>
        </p:spPr>
        <p:txBody>
          <a:bodyPr/>
          <a:lstStyle/>
          <a:p>
            <a:endParaRPr lang="en-IN"/>
          </a:p>
        </p:txBody>
      </p:sp>
      <p:sp>
        <p:nvSpPr>
          <p:cNvPr id="34" name="Freeform 34"/>
          <p:cNvSpPr/>
          <p:nvPr/>
        </p:nvSpPr>
        <p:spPr>
          <a:xfrm>
            <a:off x="2489248" y="7704675"/>
            <a:ext cx="706944" cy="478400"/>
          </a:xfrm>
          <a:custGeom>
            <a:avLst/>
            <a:gdLst/>
            <a:ahLst/>
            <a:cxnLst/>
            <a:rect l="l" t="t" r="r" b="b"/>
            <a:pathLst>
              <a:path w="706944" h="478400">
                <a:moveTo>
                  <a:pt x="0" y="0"/>
                </a:moveTo>
                <a:lnTo>
                  <a:pt x="706943" y="0"/>
                </a:lnTo>
                <a:lnTo>
                  <a:pt x="706943" y="478400"/>
                </a:lnTo>
                <a:lnTo>
                  <a:pt x="0" y="478400"/>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endParaRPr lang="en-IN"/>
          </a:p>
        </p:txBody>
      </p:sp>
      <p:sp>
        <p:nvSpPr>
          <p:cNvPr id="35" name="TextBox 35"/>
          <p:cNvSpPr txBox="1"/>
          <p:nvPr/>
        </p:nvSpPr>
        <p:spPr>
          <a:xfrm>
            <a:off x="3315526" y="3822868"/>
            <a:ext cx="1234512" cy="657225"/>
          </a:xfrm>
          <a:prstGeom prst="rect">
            <a:avLst/>
          </a:prstGeom>
        </p:spPr>
        <p:txBody>
          <a:bodyPr lIns="0" tIns="0" rIns="0" bIns="0" rtlCol="0" anchor="t">
            <a:spAutoFit/>
          </a:bodyPr>
          <a:lstStyle/>
          <a:p>
            <a:pPr algn="ctr">
              <a:lnSpc>
                <a:spcPts val="5280"/>
              </a:lnSpc>
            </a:pPr>
            <a:r>
              <a:rPr lang="en-US" sz="4400" b="1">
                <a:solidFill>
                  <a:srgbClr val="213363"/>
                </a:solidFill>
                <a:latin typeface="Source Sans Pro Bold"/>
                <a:ea typeface="Source Sans Pro Bold"/>
                <a:cs typeface="Source Sans Pro Bold"/>
                <a:sym typeface="Source Sans Pro Bold"/>
              </a:rPr>
              <a:t>1.</a:t>
            </a:r>
          </a:p>
        </p:txBody>
      </p:sp>
      <p:sp>
        <p:nvSpPr>
          <p:cNvPr id="36" name="TextBox 36"/>
          <p:cNvSpPr txBox="1"/>
          <p:nvPr/>
        </p:nvSpPr>
        <p:spPr>
          <a:xfrm>
            <a:off x="2737592" y="2672811"/>
            <a:ext cx="3047890" cy="409575"/>
          </a:xfrm>
          <a:prstGeom prst="rect">
            <a:avLst/>
          </a:prstGeom>
        </p:spPr>
        <p:txBody>
          <a:bodyPr lIns="0" tIns="0" rIns="0" bIns="0" rtlCol="0" anchor="t">
            <a:spAutoFit/>
          </a:bodyPr>
          <a:lstStyle/>
          <a:p>
            <a:pPr algn="ctr">
              <a:lnSpc>
                <a:spcPts val="3359"/>
              </a:lnSpc>
            </a:pPr>
            <a:r>
              <a:rPr lang="en-US" sz="2799">
                <a:solidFill>
                  <a:srgbClr val="213363"/>
                </a:solidFill>
                <a:latin typeface="Lexend Deca"/>
                <a:ea typeface="Lexend Deca"/>
                <a:cs typeface="Lexend Deca"/>
                <a:sym typeface="Lexend Deca"/>
              </a:rPr>
              <a:t>HTML Tags</a:t>
            </a:r>
          </a:p>
        </p:txBody>
      </p:sp>
      <p:sp>
        <p:nvSpPr>
          <p:cNvPr id="37" name="TextBox 37"/>
          <p:cNvSpPr txBox="1"/>
          <p:nvPr/>
        </p:nvSpPr>
        <p:spPr>
          <a:xfrm>
            <a:off x="1426141" y="361950"/>
            <a:ext cx="15947550" cy="1352550"/>
          </a:xfrm>
          <a:prstGeom prst="rect">
            <a:avLst/>
          </a:prstGeom>
        </p:spPr>
        <p:txBody>
          <a:bodyPr lIns="0" tIns="0" rIns="0" bIns="0" rtlCol="0" anchor="t">
            <a:spAutoFit/>
          </a:bodyPr>
          <a:lstStyle/>
          <a:p>
            <a:pPr algn="ctr">
              <a:lnSpc>
                <a:spcPts val="9479"/>
              </a:lnSpc>
            </a:pPr>
            <a:r>
              <a:rPr lang="en-US" sz="7899" b="1" dirty="0">
                <a:solidFill>
                  <a:srgbClr val="FFFFFF"/>
                </a:solidFill>
                <a:latin typeface="Times New Roman Bold"/>
                <a:ea typeface="Times New Roman Bold"/>
                <a:cs typeface="Times New Roman Bold"/>
                <a:sym typeface="Times New Roman Bold"/>
              </a:rPr>
              <a:t>Preprocessing Steps</a:t>
            </a:r>
          </a:p>
        </p:txBody>
      </p:sp>
      <p:sp>
        <p:nvSpPr>
          <p:cNvPr id="38" name="TextBox 38"/>
          <p:cNvSpPr txBox="1"/>
          <p:nvPr/>
        </p:nvSpPr>
        <p:spPr>
          <a:xfrm>
            <a:off x="6519540" y="3845600"/>
            <a:ext cx="1234512" cy="657225"/>
          </a:xfrm>
          <a:prstGeom prst="rect">
            <a:avLst/>
          </a:prstGeom>
        </p:spPr>
        <p:txBody>
          <a:bodyPr lIns="0" tIns="0" rIns="0" bIns="0" rtlCol="0" anchor="t">
            <a:spAutoFit/>
          </a:bodyPr>
          <a:lstStyle/>
          <a:p>
            <a:pPr algn="ctr">
              <a:lnSpc>
                <a:spcPts val="5280"/>
              </a:lnSpc>
            </a:pPr>
            <a:r>
              <a:rPr lang="en-US" sz="4400" b="1">
                <a:solidFill>
                  <a:srgbClr val="213363"/>
                </a:solidFill>
                <a:latin typeface="Source Sans Pro Bold"/>
                <a:ea typeface="Source Sans Pro Bold"/>
                <a:cs typeface="Source Sans Pro Bold"/>
                <a:sym typeface="Source Sans Pro Bold"/>
              </a:rPr>
              <a:t>2.</a:t>
            </a:r>
          </a:p>
        </p:txBody>
      </p:sp>
      <p:sp>
        <p:nvSpPr>
          <p:cNvPr id="39" name="TextBox 39"/>
          <p:cNvSpPr txBox="1"/>
          <p:nvPr/>
        </p:nvSpPr>
        <p:spPr>
          <a:xfrm>
            <a:off x="9918385" y="3845600"/>
            <a:ext cx="1234512" cy="657225"/>
          </a:xfrm>
          <a:prstGeom prst="rect">
            <a:avLst/>
          </a:prstGeom>
        </p:spPr>
        <p:txBody>
          <a:bodyPr lIns="0" tIns="0" rIns="0" bIns="0" rtlCol="0" anchor="t">
            <a:spAutoFit/>
          </a:bodyPr>
          <a:lstStyle/>
          <a:p>
            <a:pPr algn="ctr">
              <a:lnSpc>
                <a:spcPts val="5280"/>
              </a:lnSpc>
            </a:pPr>
            <a:r>
              <a:rPr lang="en-US" sz="4400" b="1">
                <a:solidFill>
                  <a:srgbClr val="213363"/>
                </a:solidFill>
                <a:latin typeface="Source Sans Pro Bold"/>
                <a:ea typeface="Source Sans Pro Bold"/>
                <a:cs typeface="Source Sans Pro Bold"/>
                <a:sym typeface="Source Sans Pro Bold"/>
              </a:rPr>
              <a:t>3.</a:t>
            </a:r>
          </a:p>
        </p:txBody>
      </p:sp>
      <p:sp>
        <p:nvSpPr>
          <p:cNvPr id="40" name="TextBox 40"/>
          <p:cNvSpPr txBox="1"/>
          <p:nvPr/>
        </p:nvSpPr>
        <p:spPr>
          <a:xfrm>
            <a:off x="13124572" y="3822868"/>
            <a:ext cx="1234512" cy="657225"/>
          </a:xfrm>
          <a:prstGeom prst="rect">
            <a:avLst/>
          </a:prstGeom>
        </p:spPr>
        <p:txBody>
          <a:bodyPr lIns="0" tIns="0" rIns="0" bIns="0" rtlCol="0" anchor="t">
            <a:spAutoFit/>
          </a:bodyPr>
          <a:lstStyle/>
          <a:p>
            <a:pPr algn="ctr">
              <a:lnSpc>
                <a:spcPts val="5280"/>
              </a:lnSpc>
            </a:pPr>
            <a:r>
              <a:rPr lang="en-US" sz="4400" b="1">
                <a:solidFill>
                  <a:srgbClr val="213363"/>
                </a:solidFill>
                <a:latin typeface="Source Sans Pro Bold"/>
                <a:ea typeface="Source Sans Pro Bold"/>
                <a:cs typeface="Source Sans Pro Bold"/>
                <a:sym typeface="Source Sans Pro Bold"/>
              </a:rPr>
              <a:t>4.</a:t>
            </a:r>
          </a:p>
        </p:txBody>
      </p:sp>
      <p:sp>
        <p:nvSpPr>
          <p:cNvPr id="41" name="TextBox 41"/>
          <p:cNvSpPr txBox="1"/>
          <p:nvPr/>
        </p:nvSpPr>
        <p:spPr>
          <a:xfrm>
            <a:off x="6259830" y="2684162"/>
            <a:ext cx="2479783" cy="409575"/>
          </a:xfrm>
          <a:prstGeom prst="rect">
            <a:avLst/>
          </a:prstGeom>
        </p:spPr>
        <p:txBody>
          <a:bodyPr lIns="0" tIns="0" rIns="0" bIns="0" rtlCol="0" anchor="t">
            <a:spAutoFit/>
          </a:bodyPr>
          <a:lstStyle/>
          <a:p>
            <a:pPr algn="ctr">
              <a:lnSpc>
                <a:spcPts val="3359"/>
              </a:lnSpc>
            </a:pPr>
            <a:r>
              <a:rPr lang="en-US" sz="2799">
                <a:solidFill>
                  <a:srgbClr val="213363"/>
                </a:solidFill>
                <a:latin typeface="Lexend Deca"/>
                <a:ea typeface="Lexend Deca"/>
                <a:cs typeface="Lexend Deca"/>
                <a:sym typeface="Lexend Deca"/>
              </a:rPr>
              <a:t>URL</a:t>
            </a:r>
          </a:p>
        </p:txBody>
      </p:sp>
      <p:sp>
        <p:nvSpPr>
          <p:cNvPr id="42" name="TextBox 42"/>
          <p:cNvSpPr txBox="1"/>
          <p:nvPr/>
        </p:nvSpPr>
        <p:spPr>
          <a:xfrm>
            <a:off x="14211089" y="5153025"/>
            <a:ext cx="1234512" cy="657225"/>
          </a:xfrm>
          <a:prstGeom prst="rect">
            <a:avLst/>
          </a:prstGeom>
        </p:spPr>
        <p:txBody>
          <a:bodyPr lIns="0" tIns="0" rIns="0" bIns="0" rtlCol="0" anchor="t">
            <a:spAutoFit/>
          </a:bodyPr>
          <a:lstStyle/>
          <a:p>
            <a:pPr algn="ctr">
              <a:lnSpc>
                <a:spcPts val="5280"/>
              </a:lnSpc>
            </a:pPr>
            <a:r>
              <a:rPr lang="en-US" sz="4400" b="1">
                <a:solidFill>
                  <a:srgbClr val="213363"/>
                </a:solidFill>
                <a:latin typeface="Source Sans Pro Bold"/>
                <a:ea typeface="Source Sans Pro Bold"/>
                <a:cs typeface="Source Sans Pro Bold"/>
                <a:sym typeface="Source Sans Pro Bold"/>
              </a:rPr>
              <a:t>5.</a:t>
            </a:r>
          </a:p>
        </p:txBody>
      </p:sp>
      <p:sp>
        <p:nvSpPr>
          <p:cNvPr id="43" name="TextBox 43"/>
          <p:cNvSpPr txBox="1"/>
          <p:nvPr/>
        </p:nvSpPr>
        <p:spPr>
          <a:xfrm>
            <a:off x="13151062" y="6446689"/>
            <a:ext cx="1234512" cy="657225"/>
          </a:xfrm>
          <a:prstGeom prst="rect">
            <a:avLst/>
          </a:prstGeom>
        </p:spPr>
        <p:txBody>
          <a:bodyPr lIns="0" tIns="0" rIns="0" bIns="0" rtlCol="0" anchor="t">
            <a:spAutoFit/>
          </a:bodyPr>
          <a:lstStyle/>
          <a:p>
            <a:pPr algn="ctr">
              <a:lnSpc>
                <a:spcPts val="5280"/>
              </a:lnSpc>
            </a:pPr>
            <a:r>
              <a:rPr lang="en-US" sz="4400" b="1">
                <a:solidFill>
                  <a:srgbClr val="213363"/>
                </a:solidFill>
                <a:latin typeface="Source Sans Pro Bold"/>
                <a:ea typeface="Source Sans Pro Bold"/>
                <a:cs typeface="Source Sans Pro Bold"/>
                <a:sym typeface="Source Sans Pro Bold"/>
              </a:rPr>
              <a:t>6.</a:t>
            </a:r>
          </a:p>
        </p:txBody>
      </p:sp>
      <p:sp>
        <p:nvSpPr>
          <p:cNvPr id="44" name="TextBox 44"/>
          <p:cNvSpPr txBox="1"/>
          <p:nvPr/>
        </p:nvSpPr>
        <p:spPr>
          <a:xfrm>
            <a:off x="8813046" y="2665100"/>
            <a:ext cx="4442550" cy="409575"/>
          </a:xfrm>
          <a:prstGeom prst="rect">
            <a:avLst/>
          </a:prstGeom>
        </p:spPr>
        <p:txBody>
          <a:bodyPr lIns="0" tIns="0" rIns="0" bIns="0" rtlCol="0" anchor="t">
            <a:spAutoFit/>
          </a:bodyPr>
          <a:lstStyle/>
          <a:p>
            <a:pPr algn="ctr">
              <a:lnSpc>
                <a:spcPts val="3359"/>
              </a:lnSpc>
            </a:pPr>
            <a:r>
              <a:rPr lang="en-US" sz="2799">
                <a:solidFill>
                  <a:srgbClr val="213363"/>
                </a:solidFill>
                <a:latin typeface="Lexend Deca"/>
                <a:ea typeface="Lexend Deca"/>
                <a:cs typeface="Lexend Deca"/>
                <a:sym typeface="Lexend Deca"/>
              </a:rPr>
              <a:t>Slangs</a:t>
            </a:r>
          </a:p>
        </p:txBody>
      </p:sp>
      <p:sp>
        <p:nvSpPr>
          <p:cNvPr id="45" name="TextBox 45"/>
          <p:cNvSpPr txBox="1"/>
          <p:nvPr/>
        </p:nvSpPr>
        <p:spPr>
          <a:xfrm>
            <a:off x="9918385" y="6446689"/>
            <a:ext cx="1234512" cy="657225"/>
          </a:xfrm>
          <a:prstGeom prst="rect">
            <a:avLst/>
          </a:prstGeom>
        </p:spPr>
        <p:txBody>
          <a:bodyPr lIns="0" tIns="0" rIns="0" bIns="0" rtlCol="0" anchor="t">
            <a:spAutoFit/>
          </a:bodyPr>
          <a:lstStyle/>
          <a:p>
            <a:pPr algn="ctr">
              <a:lnSpc>
                <a:spcPts val="5280"/>
              </a:lnSpc>
            </a:pPr>
            <a:r>
              <a:rPr lang="en-US" sz="4400" b="1">
                <a:solidFill>
                  <a:srgbClr val="213363"/>
                </a:solidFill>
                <a:latin typeface="Source Sans Pro Bold"/>
                <a:ea typeface="Source Sans Pro Bold"/>
                <a:cs typeface="Source Sans Pro Bold"/>
                <a:sym typeface="Source Sans Pro Bold"/>
              </a:rPr>
              <a:t>7.</a:t>
            </a:r>
          </a:p>
        </p:txBody>
      </p:sp>
      <p:sp>
        <p:nvSpPr>
          <p:cNvPr id="46" name="TextBox 46"/>
          <p:cNvSpPr txBox="1"/>
          <p:nvPr/>
        </p:nvSpPr>
        <p:spPr>
          <a:xfrm>
            <a:off x="6561385" y="6446689"/>
            <a:ext cx="1234512" cy="657225"/>
          </a:xfrm>
          <a:prstGeom prst="rect">
            <a:avLst/>
          </a:prstGeom>
        </p:spPr>
        <p:txBody>
          <a:bodyPr lIns="0" tIns="0" rIns="0" bIns="0" rtlCol="0" anchor="t">
            <a:spAutoFit/>
          </a:bodyPr>
          <a:lstStyle/>
          <a:p>
            <a:pPr algn="ctr">
              <a:lnSpc>
                <a:spcPts val="5280"/>
              </a:lnSpc>
            </a:pPr>
            <a:r>
              <a:rPr lang="en-US" sz="4400" b="1">
                <a:solidFill>
                  <a:srgbClr val="213363"/>
                </a:solidFill>
                <a:latin typeface="Source Sans Pro Bold"/>
                <a:ea typeface="Source Sans Pro Bold"/>
                <a:cs typeface="Source Sans Pro Bold"/>
                <a:sym typeface="Source Sans Pro Bold"/>
              </a:rPr>
              <a:t>8.</a:t>
            </a:r>
          </a:p>
        </p:txBody>
      </p:sp>
      <p:sp>
        <p:nvSpPr>
          <p:cNvPr id="47" name="TextBox 47"/>
          <p:cNvSpPr txBox="1"/>
          <p:nvPr/>
        </p:nvSpPr>
        <p:spPr>
          <a:xfrm>
            <a:off x="3317098" y="6446689"/>
            <a:ext cx="1234512" cy="657225"/>
          </a:xfrm>
          <a:prstGeom prst="rect">
            <a:avLst/>
          </a:prstGeom>
        </p:spPr>
        <p:txBody>
          <a:bodyPr lIns="0" tIns="0" rIns="0" bIns="0" rtlCol="0" anchor="t">
            <a:spAutoFit/>
          </a:bodyPr>
          <a:lstStyle/>
          <a:p>
            <a:pPr algn="ctr">
              <a:lnSpc>
                <a:spcPts val="5280"/>
              </a:lnSpc>
            </a:pPr>
            <a:r>
              <a:rPr lang="en-US" sz="4400" b="1">
                <a:solidFill>
                  <a:srgbClr val="213363"/>
                </a:solidFill>
                <a:latin typeface="Source Sans Pro Bold"/>
                <a:ea typeface="Source Sans Pro Bold"/>
                <a:cs typeface="Source Sans Pro Bold"/>
                <a:sym typeface="Source Sans Pro Bold"/>
              </a:rPr>
              <a:t>9.</a:t>
            </a:r>
          </a:p>
        </p:txBody>
      </p:sp>
      <p:sp>
        <p:nvSpPr>
          <p:cNvPr id="48" name="TextBox 48"/>
          <p:cNvSpPr txBox="1"/>
          <p:nvPr/>
        </p:nvSpPr>
        <p:spPr>
          <a:xfrm>
            <a:off x="3394054" y="7687518"/>
            <a:ext cx="1925783" cy="428625"/>
          </a:xfrm>
          <a:prstGeom prst="rect">
            <a:avLst/>
          </a:prstGeom>
        </p:spPr>
        <p:txBody>
          <a:bodyPr lIns="0" tIns="0" rIns="0" bIns="0" rtlCol="0" anchor="t">
            <a:spAutoFit/>
          </a:bodyPr>
          <a:lstStyle/>
          <a:p>
            <a:pPr algn="ctr">
              <a:lnSpc>
                <a:spcPts val="3359"/>
              </a:lnSpc>
            </a:pPr>
            <a:r>
              <a:rPr lang="en-US" sz="2799">
                <a:solidFill>
                  <a:srgbClr val="213363"/>
                </a:solidFill>
                <a:latin typeface="Lexend Deca"/>
                <a:ea typeface="Lexend Deca"/>
                <a:cs typeface="Lexend Deca"/>
                <a:sym typeface="Lexend Deca"/>
              </a:rPr>
              <a:t>Stemming</a:t>
            </a:r>
          </a:p>
        </p:txBody>
      </p:sp>
      <p:sp>
        <p:nvSpPr>
          <p:cNvPr id="49" name="TextBox 49"/>
          <p:cNvSpPr txBox="1"/>
          <p:nvPr/>
        </p:nvSpPr>
        <p:spPr>
          <a:xfrm>
            <a:off x="12485676" y="2665100"/>
            <a:ext cx="4442550" cy="409575"/>
          </a:xfrm>
          <a:prstGeom prst="rect">
            <a:avLst/>
          </a:prstGeom>
        </p:spPr>
        <p:txBody>
          <a:bodyPr lIns="0" tIns="0" rIns="0" bIns="0" rtlCol="0" anchor="t">
            <a:spAutoFit/>
          </a:bodyPr>
          <a:lstStyle/>
          <a:p>
            <a:pPr algn="ctr">
              <a:lnSpc>
                <a:spcPts val="3359"/>
              </a:lnSpc>
            </a:pPr>
            <a:r>
              <a:rPr lang="en-US" sz="2799">
                <a:solidFill>
                  <a:srgbClr val="213363"/>
                </a:solidFill>
                <a:latin typeface="Lexend Deca"/>
                <a:ea typeface="Lexend Deca"/>
                <a:cs typeface="Lexend Deca"/>
                <a:sym typeface="Lexend Deca"/>
              </a:rPr>
              <a:t>Spell Correct</a:t>
            </a:r>
          </a:p>
        </p:txBody>
      </p:sp>
      <p:sp>
        <p:nvSpPr>
          <p:cNvPr id="50" name="TextBox 50"/>
          <p:cNvSpPr txBox="1"/>
          <p:nvPr/>
        </p:nvSpPr>
        <p:spPr>
          <a:xfrm>
            <a:off x="6099397" y="7773500"/>
            <a:ext cx="2735159" cy="409575"/>
          </a:xfrm>
          <a:prstGeom prst="rect">
            <a:avLst/>
          </a:prstGeom>
        </p:spPr>
        <p:txBody>
          <a:bodyPr lIns="0" tIns="0" rIns="0" bIns="0" rtlCol="0" anchor="t">
            <a:spAutoFit/>
          </a:bodyPr>
          <a:lstStyle/>
          <a:p>
            <a:pPr algn="ctr">
              <a:lnSpc>
                <a:spcPts val="3359"/>
              </a:lnSpc>
            </a:pPr>
            <a:r>
              <a:rPr lang="en-US" sz="2799">
                <a:solidFill>
                  <a:srgbClr val="213363"/>
                </a:solidFill>
                <a:latin typeface="Lexend Deca"/>
                <a:ea typeface="Lexend Deca"/>
                <a:cs typeface="Lexend Deca"/>
                <a:sym typeface="Lexend Deca"/>
              </a:rPr>
              <a:t>Tokenization</a:t>
            </a:r>
          </a:p>
        </p:txBody>
      </p:sp>
      <p:sp>
        <p:nvSpPr>
          <p:cNvPr id="51" name="TextBox 51"/>
          <p:cNvSpPr txBox="1"/>
          <p:nvPr/>
        </p:nvSpPr>
        <p:spPr>
          <a:xfrm>
            <a:off x="8682107" y="7773500"/>
            <a:ext cx="4442550" cy="409575"/>
          </a:xfrm>
          <a:prstGeom prst="rect">
            <a:avLst/>
          </a:prstGeom>
        </p:spPr>
        <p:txBody>
          <a:bodyPr lIns="0" tIns="0" rIns="0" bIns="0" rtlCol="0" anchor="t">
            <a:spAutoFit/>
          </a:bodyPr>
          <a:lstStyle/>
          <a:p>
            <a:pPr algn="ctr">
              <a:lnSpc>
                <a:spcPts val="3359"/>
              </a:lnSpc>
            </a:pPr>
            <a:r>
              <a:rPr lang="en-US" sz="2799">
                <a:solidFill>
                  <a:srgbClr val="213363"/>
                </a:solidFill>
                <a:latin typeface="Lexend Deca"/>
                <a:ea typeface="Lexend Deca"/>
                <a:cs typeface="Lexend Deca"/>
                <a:sym typeface="Lexend Deca"/>
              </a:rPr>
              <a:t>Stopwords</a:t>
            </a:r>
          </a:p>
        </p:txBody>
      </p:sp>
      <p:sp>
        <p:nvSpPr>
          <p:cNvPr id="52" name="TextBox 52"/>
          <p:cNvSpPr txBox="1"/>
          <p:nvPr/>
        </p:nvSpPr>
        <p:spPr>
          <a:xfrm>
            <a:off x="12078926" y="7817030"/>
            <a:ext cx="4442550" cy="409575"/>
          </a:xfrm>
          <a:prstGeom prst="rect">
            <a:avLst/>
          </a:prstGeom>
        </p:spPr>
        <p:txBody>
          <a:bodyPr lIns="0" tIns="0" rIns="0" bIns="0" rtlCol="0" anchor="t">
            <a:spAutoFit/>
          </a:bodyPr>
          <a:lstStyle/>
          <a:p>
            <a:pPr algn="ctr">
              <a:lnSpc>
                <a:spcPts val="3359"/>
              </a:lnSpc>
            </a:pPr>
            <a:r>
              <a:rPr lang="en-US" sz="2799">
                <a:solidFill>
                  <a:srgbClr val="213363"/>
                </a:solidFill>
                <a:latin typeface="Lexend Deca"/>
                <a:ea typeface="Lexend Deca"/>
                <a:cs typeface="Lexend Deca"/>
                <a:sym typeface="Lexend Deca"/>
              </a:rPr>
              <a:t>Punctuation</a:t>
            </a:r>
          </a:p>
        </p:txBody>
      </p:sp>
      <p:sp>
        <p:nvSpPr>
          <p:cNvPr id="53" name="TextBox 53"/>
          <p:cNvSpPr txBox="1"/>
          <p:nvPr/>
        </p:nvSpPr>
        <p:spPr>
          <a:xfrm>
            <a:off x="14706951" y="5219300"/>
            <a:ext cx="4442550" cy="409575"/>
          </a:xfrm>
          <a:prstGeom prst="rect">
            <a:avLst/>
          </a:prstGeom>
        </p:spPr>
        <p:txBody>
          <a:bodyPr lIns="0" tIns="0" rIns="0" bIns="0" rtlCol="0" anchor="t">
            <a:spAutoFit/>
          </a:bodyPr>
          <a:lstStyle/>
          <a:p>
            <a:pPr algn="ctr">
              <a:lnSpc>
                <a:spcPts val="3359"/>
              </a:lnSpc>
            </a:pPr>
            <a:r>
              <a:rPr lang="en-US" sz="2799">
                <a:solidFill>
                  <a:srgbClr val="213363"/>
                </a:solidFill>
                <a:latin typeface="Lexend Deca"/>
                <a:ea typeface="Lexend Deca"/>
                <a:cs typeface="Lexend Deca"/>
                <a:sym typeface="Lexend Deca"/>
              </a:rPr>
              <a:t>LowerCasing</a:t>
            </a:r>
          </a:p>
        </p:txBody>
      </p:sp>
      <p:sp>
        <p:nvSpPr>
          <p:cNvPr id="54" name="Freeform 54"/>
          <p:cNvSpPr/>
          <p:nvPr/>
        </p:nvSpPr>
        <p:spPr>
          <a:xfrm>
            <a:off x="17245965" y="9662391"/>
            <a:ext cx="911050" cy="475650"/>
          </a:xfrm>
          <a:custGeom>
            <a:avLst/>
            <a:gdLst/>
            <a:ahLst/>
            <a:cxnLst/>
            <a:rect l="l" t="t" r="r" b="b"/>
            <a:pathLst>
              <a:path w="911050" h="475650">
                <a:moveTo>
                  <a:pt x="0" y="0"/>
                </a:moveTo>
                <a:lnTo>
                  <a:pt x="911050" y="0"/>
                </a:lnTo>
                <a:lnTo>
                  <a:pt x="911050" y="475650"/>
                </a:lnTo>
                <a:lnTo>
                  <a:pt x="0" y="475650"/>
                </a:lnTo>
                <a:lnTo>
                  <a:pt x="0" y="0"/>
                </a:lnTo>
                <a:close/>
              </a:path>
            </a:pathLst>
          </a:custGeom>
          <a:blipFill>
            <a:blip r:embed="rId21">
              <a:extLst>
                <a:ext uri="{96DAC541-7B7A-43D3-8B79-37D633B846F1}">
                  <asvg:svgBlip xmlns:asvg="http://schemas.microsoft.com/office/drawing/2016/SVG/main" r:embed="rId22"/>
                </a:ext>
              </a:extLst>
            </a:blip>
            <a:stretch>
              <a:fillRect/>
            </a:stretch>
          </a:blipFill>
        </p:spPr>
        <p:txBody>
          <a:bodyPr/>
          <a:lstStyle/>
          <a:p>
            <a:endParaRPr lang="en-IN"/>
          </a:p>
        </p:txBody>
      </p:sp>
      <p:sp>
        <p:nvSpPr>
          <p:cNvPr id="55" name="Freeform 55"/>
          <p:cNvSpPr/>
          <p:nvPr/>
        </p:nvSpPr>
        <p:spPr>
          <a:xfrm>
            <a:off x="-304420" y="9035062"/>
            <a:ext cx="4565957" cy="1254657"/>
          </a:xfrm>
          <a:custGeom>
            <a:avLst/>
            <a:gdLst/>
            <a:ahLst/>
            <a:cxnLst/>
            <a:rect l="l" t="t" r="r" b="b"/>
            <a:pathLst>
              <a:path w="4565957" h="1254657">
                <a:moveTo>
                  <a:pt x="0" y="0"/>
                </a:moveTo>
                <a:lnTo>
                  <a:pt x="4565957" y="0"/>
                </a:lnTo>
                <a:lnTo>
                  <a:pt x="4565957" y="1254657"/>
                </a:lnTo>
                <a:lnTo>
                  <a:pt x="0" y="1254657"/>
                </a:lnTo>
                <a:lnTo>
                  <a:pt x="0" y="0"/>
                </a:lnTo>
                <a:close/>
              </a:path>
            </a:pathLst>
          </a:custGeom>
          <a:blipFill>
            <a:blip r:embed="rId23">
              <a:alphaModFix amt="65999"/>
              <a:extLst>
                <a:ext uri="{96DAC541-7B7A-43D3-8B79-37D633B846F1}">
                  <asvg:svgBlip xmlns:asvg="http://schemas.microsoft.com/office/drawing/2016/SVG/main" r:embed="rId24"/>
                </a:ext>
              </a:extLst>
            </a:blip>
            <a:stretch>
              <a:fillRect/>
            </a:stretch>
          </a:blipFill>
        </p:spPr>
        <p:txBody>
          <a:bodyPr/>
          <a:lstStyle/>
          <a:p>
            <a:endParaRPr lang="en-IN"/>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A9CBF9"/>
        </a:solidFill>
        <a:effectLst/>
      </p:bgPr>
    </p:bg>
    <p:spTree>
      <p:nvGrpSpPr>
        <p:cNvPr id="1" name=""/>
        <p:cNvGrpSpPr/>
        <p:nvPr/>
      </p:nvGrpSpPr>
      <p:grpSpPr>
        <a:xfrm>
          <a:off x="0" y="0"/>
          <a:ext cx="0" cy="0"/>
          <a:chOff x="0" y="0"/>
          <a:chExt cx="0" cy="0"/>
        </a:xfrm>
      </p:grpSpPr>
      <p:sp>
        <p:nvSpPr>
          <p:cNvPr id="2" name="Freeform 2"/>
          <p:cNvSpPr/>
          <p:nvPr/>
        </p:nvSpPr>
        <p:spPr>
          <a:xfrm>
            <a:off x="7656400" y="9849476"/>
            <a:ext cx="3975178" cy="631158"/>
          </a:xfrm>
          <a:custGeom>
            <a:avLst/>
            <a:gdLst/>
            <a:ahLst/>
            <a:cxnLst/>
            <a:rect l="l" t="t" r="r" b="b"/>
            <a:pathLst>
              <a:path w="3975178" h="631158">
                <a:moveTo>
                  <a:pt x="0" y="0"/>
                </a:moveTo>
                <a:lnTo>
                  <a:pt x="3975178" y="0"/>
                </a:lnTo>
                <a:lnTo>
                  <a:pt x="3975178" y="631158"/>
                </a:lnTo>
                <a:lnTo>
                  <a:pt x="0" y="63115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grpSp>
        <p:nvGrpSpPr>
          <p:cNvPr id="3" name="Group 3"/>
          <p:cNvGrpSpPr/>
          <p:nvPr/>
        </p:nvGrpSpPr>
        <p:grpSpPr>
          <a:xfrm>
            <a:off x="-731306" y="8185005"/>
            <a:ext cx="3520012" cy="3134442"/>
            <a:chOff x="0" y="0"/>
            <a:chExt cx="4693349" cy="4179256"/>
          </a:xfrm>
        </p:grpSpPr>
        <p:sp>
          <p:nvSpPr>
            <p:cNvPr id="4" name="Freeform 4"/>
            <p:cNvSpPr/>
            <p:nvPr/>
          </p:nvSpPr>
          <p:spPr>
            <a:xfrm>
              <a:off x="127" y="0"/>
              <a:ext cx="4693158" cy="4179062"/>
            </a:xfrm>
            <a:custGeom>
              <a:avLst/>
              <a:gdLst/>
              <a:ahLst/>
              <a:cxnLst/>
              <a:rect l="l" t="t" r="r" b="b"/>
              <a:pathLst>
                <a:path w="4693158" h="4179062">
                  <a:moveTo>
                    <a:pt x="0" y="208534"/>
                  </a:moveTo>
                  <a:cubicBezTo>
                    <a:pt x="0" y="208534"/>
                    <a:pt x="1303655" y="0"/>
                    <a:pt x="2123059" y="1778000"/>
                  </a:cubicBezTo>
                  <a:cubicBezTo>
                    <a:pt x="3036951" y="1778000"/>
                    <a:pt x="3538474" y="2535428"/>
                    <a:pt x="3538474" y="3386963"/>
                  </a:cubicBezTo>
                  <a:cubicBezTo>
                    <a:pt x="4340606" y="3386963"/>
                    <a:pt x="4693158" y="4179062"/>
                    <a:pt x="4693158" y="4179062"/>
                  </a:cubicBezTo>
                  <a:lnTo>
                    <a:pt x="0" y="4179062"/>
                  </a:lnTo>
                  <a:close/>
                </a:path>
              </a:pathLst>
            </a:custGeom>
            <a:gradFill rotWithShape="1">
              <a:gsLst>
                <a:gs pos="0">
                  <a:srgbClr val="FEFAF9">
                    <a:alpha val="18823"/>
                  </a:srgbClr>
                </a:gs>
                <a:gs pos="100000">
                  <a:srgbClr val="FEFAF9">
                    <a:alpha val="100000"/>
                  </a:srgbClr>
                </a:gs>
              </a:gsLst>
              <a:lin ang="8099331"/>
            </a:gradFill>
          </p:spPr>
          <p:txBody>
            <a:bodyPr/>
            <a:lstStyle/>
            <a:p>
              <a:endParaRPr lang="en-IN"/>
            </a:p>
          </p:txBody>
        </p:sp>
      </p:grpSp>
      <p:grpSp>
        <p:nvGrpSpPr>
          <p:cNvPr id="5" name="Group 5"/>
          <p:cNvGrpSpPr/>
          <p:nvPr/>
        </p:nvGrpSpPr>
        <p:grpSpPr>
          <a:xfrm>
            <a:off x="-280924" y="142117"/>
            <a:ext cx="2898560" cy="1015514"/>
            <a:chOff x="0" y="0"/>
            <a:chExt cx="3864747" cy="1354019"/>
          </a:xfrm>
        </p:grpSpPr>
        <p:sp>
          <p:nvSpPr>
            <p:cNvPr id="6" name="Freeform 6"/>
            <p:cNvSpPr/>
            <p:nvPr/>
          </p:nvSpPr>
          <p:spPr>
            <a:xfrm>
              <a:off x="127" y="127"/>
              <a:ext cx="3864610" cy="1353947"/>
            </a:xfrm>
            <a:custGeom>
              <a:avLst/>
              <a:gdLst/>
              <a:ahLst/>
              <a:cxnLst/>
              <a:rect l="l" t="t" r="r" b="b"/>
              <a:pathLst>
                <a:path w="3864610" h="1353947">
                  <a:moveTo>
                    <a:pt x="0" y="199009"/>
                  </a:moveTo>
                  <a:cubicBezTo>
                    <a:pt x="0" y="199009"/>
                    <a:pt x="717931" y="0"/>
                    <a:pt x="1569212" y="851281"/>
                  </a:cubicBezTo>
                  <a:cubicBezTo>
                    <a:pt x="2215261" y="359029"/>
                    <a:pt x="2615438" y="687197"/>
                    <a:pt x="2970276" y="1040003"/>
                  </a:cubicBezTo>
                  <a:cubicBezTo>
                    <a:pt x="3657473" y="820547"/>
                    <a:pt x="3864610" y="1353947"/>
                    <a:pt x="3864610" y="1353947"/>
                  </a:cubicBezTo>
                  <a:lnTo>
                    <a:pt x="0" y="1353947"/>
                  </a:lnTo>
                  <a:close/>
                </a:path>
              </a:pathLst>
            </a:custGeom>
            <a:gradFill rotWithShape="1">
              <a:gsLst>
                <a:gs pos="0">
                  <a:srgbClr val="FEFAF9">
                    <a:alpha val="18823"/>
                  </a:srgbClr>
                </a:gs>
                <a:gs pos="100000">
                  <a:srgbClr val="FEFAF9">
                    <a:alpha val="100000"/>
                  </a:srgbClr>
                </a:gs>
              </a:gsLst>
              <a:lin ang="9438134"/>
            </a:gradFill>
          </p:spPr>
          <p:txBody>
            <a:bodyPr/>
            <a:lstStyle/>
            <a:p>
              <a:endParaRPr lang="en-IN"/>
            </a:p>
          </p:txBody>
        </p:sp>
      </p:grpSp>
      <p:sp>
        <p:nvSpPr>
          <p:cNvPr id="7" name="Freeform 7"/>
          <p:cNvSpPr/>
          <p:nvPr/>
        </p:nvSpPr>
        <p:spPr>
          <a:xfrm>
            <a:off x="7110750" y="-80950"/>
            <a:ext cx="3351984" cy="468786"/>
          </a:xfrm>
          <a:custGeom>
            <a:avLst/>
            <a:gdLst/>
            <a:ahLst/>
            <a:cxnLst/>
            <a:rect l="l" t="t" r="r" b="b"/>
            <a:pathLst>
              <a:path w="3351984" h="468786">
                <a:moveTo>
                  <a:pt x="0" y="0"/>
                </a:moveTo>
                <a:lnTo>
                  <a:pt x="3351984" y="0"/>
                </a:lnTo>
                <a:lnTo>
                  <a:pt x="3351984" y="468786"/>
                </a:lnTo>
                <a:lnTo>
                  <a:pt x="0" y="46878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N"/>
          </a:p>
        </p:txBody>
      </p:sp>
      <p:sp>
        <p:nvSpPr>
          <p:cNvPr id="8" name="Freeform 8"/>
          <p:cNvSpPr/>
          <p:nvPr/>
        </p:nvSpPr>
        <p:spPr>
          <a:xfrm>
            <a:off x="1563300" y="-1087667"/>
            <a:ext cx="15161400" cy="2607100"/>
          </a:xfrm>
          <a:custGeom>
            <a:avLst/>
            <a:gdLst/>
            <a:ahLst/>
            <a:cxnLst/>
            <a:rect l="l" t="t" r="r" b="b"/>
            <a:pathLst>
              <a:path w="15161400" h="2607100">
                <a:moveTo>
                  <a:pt x="0" y="0"/>
                </a:moveTo>
                <a:lnTo>
                  <a:pt x="15161400" y="0"/>
                </a:lnTo>
                <a:lnTo>
                  <a:pt x="15161400" y="2607100"/>
                </a:lnTo>
                <a:lnTo>
                  <a:pt x="0" y="26071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IN"/>
          </a:p>
        </p:txBody>
      </p:sp>
      <p:graphicFrame>
        <p:nvGraphicFramePr>
          <p:cNvPr id="9" name="Table 9"/>
          <p:cNvGraphicFramePr>
            <a:graphicFrameLocks noGrp="1"/>
          </p:cNvGraphicFramePr>
          <p:nvPr/>
        </p:nvGraphicFramePr>
        <p:xfrm>
          <a:off x="9643989" y="2001068"/>
          <a:ext cx="7881394" cy="5581650"/>
        </p:xfrm>
        <a:graphic>
          <a:graphicData uri="http://schemas.openxmlformats.org/drawingml/2006/table">
            <a:tbl>
              <a:tblPr/>
              <a:tblGrid>
                <a:gridCol w="1825897">
                  <a:extLst>
                    <a:ext uri="{9D8B030D-6E8A-4147-A177-3AD203B41FA5}">
                      <a16:colId xmlns:a16="http://schemas.microsoft.com/office/drawing/2014/main" val="20000"/>
                    </a:ext>
                  </a:extLst>
                </a:gridCol>
                <a:gridCol w="1523289">
                  <a:extLst>
                    <a:ext uri="{9D8B030D-6E8A-4147-A177-3AD203B41FA5}">
                      <a16:colId xmlns:a16="http://schemas.microsoft.com/office/drawing/2014/main" val="20001"/>
                    </a:ext>
                  </a:extLst>
                </a:gridCol>
                <a:gridCol w="1560946">
                  <a:extLst>
                    <a:ext uri="{9D8B030D-6E8A-4147-A177-3AD203B41FA5}">
                      <a16:colId xmlns:a16="http://schemas.microsoft.com/office/drawing/2014/main" val="20002"/>
                    </a:ext>
                  </a:extLst>
                </a:gridCol>
                <a:gridCol w="1491789">
                  <a:extLst>
                    <a:ext uri="{9D8B030D-6E8A-4147-A177-3AD203B41FA5}">
                      <a16:colId xmlns:a16="http://schemas.microsoft.com/office/drawing/2014/main" val="20003"/>
                    </a:ext>
                  </a:extLst>
                </a:gridCol>
                <a:gridCol w="1479473">
                  <a:extLst>
                    <a:ext uri="{9D8B030D-6E8A-4147-A177-3AD203B41FA5}">
                      <a16:colId xmlns:a16="http://schemas.microsoft.com/office/drawing/2014/main" val="20004"/>
                    </a:ext>
                  </a:extLst>
                </a:gridCol>
              </a:tblGrid>
              <a:tr h="930275">
                <a:tc>
                  <a:txBody>
                    <a:bodyPr/>
                    <a:lstStyle/>
                    <a:p>
                      <a:pPr algn="ctr">
                        <a:lnSpc>
                          <a:spcPts val="2911"/>
                        </a:lnSpc>
                        <a:defRPr/>
                      </a:pPr>
                      <a:endParaRPr lang="en-US" sz="1100"/>
                    </a:p>
                  </a:txBody>
                  <a:tcPr marL="190500" marR="190500" marT="190500" marB="190500" anchor="ctr">
                    <a:lnL w="38100" cap="flat" cmpd="sng" algn="ctr">
                      <a:solidFill>
                        <a:srgbClr val="213363"/>
                      </a:solidFill>
                      <a:prstDash val="solid"/>
                      <a:round/>
                      <a:headEnd type="none" w="med" len="med"/>
                      <a:tailEnd type="none" w="med" len="med"/>
                    </a:lnL>
                    <a:lnR w="38100" cap="flat" cmpd="sng" algn="ctr">
                      <a:solidFill>
                        <a:srgbClr val="213363"/>
                      </a:solidFill>
                      <a:prstDash val="solid"/>
                      <a:round/>
                      <a:headEnd type="none" w="med" len="med"/>
                      <a:tailEnd type="none" w="med" len="med"/>
                    </a:lnR>
                    <a:lnT w="38100" cap="flat" cmpd="sng" algn="ctr">
                      <a:solidFill>
                        <a:srgbClr val="213363"/>
                      </a:solidFill>
                      <a:prstDash val="solid"/>
                      <a:round/>
                      <a:headEnd type="none" w="med" len="med"/>
                      <a:tailEnd type="none" w="med" len="med"/>
                    </a:lnT>
                    <a:lnB w="38100" cap="flat" cmpd="sng" algn="ctr">
                      <a:solidFill>
                        <a:srgbClr val="213363"/>
                      </a:solidFill>
                      <a:prstDash val="solid"/>
                      <a:round/>
                      <a:headEnd type="none" w="med" len="med"/>
                      <a:tailEnd type="none" w="med" len="med"/>
                    </a:lnB>
                  </a:tcPr>
                </a:tc>
                <a:tc>
                  <a:txBody>
                    <a:bodyPr/>
                    <a:lstStyle/>
                    <a:p>
                      <a:pPr algn="ctr">
                        <a:lnSpc>
                          <a:spcPts val="2911"/>
                        </a:lnSpc>
                        <a:defRPr/>
                      </a:pPr>
                      <a:r>
                        <a:rPr lang="en-US" sz="2599" b="1">
                          <a:solidFill>
                            <a:srgbClr val="213363"/>
                          </a:solidFill>
                          <a:latin typeface="Times New Roman Bold"/>
                          <a:ea typeface="Times New Roman Bold"/>
                          <a:cs typeface="Times New Roman Bold"/>
                          <a:sym typeface="Times New Roman Bold"/>
                        </a:rPr>
                        <a:t>battle</a:t>
                      </a:r>
                      <a:endParaRPr lang="en-US" sz="1100"/>
                    </a:p>
                  </a:txBody>
                  <a:tcPr marL="190500" marR="190500" marT="190500" marB="190500" anchor="ctr">
                    <a:lnL w="38100" cap="flat" cmpd="sng" algn="ctr">
                      <a:solidFill>
                        <a:srgbClr val="213363"/>
                      </a:solidFill>
                      <a:prstDash val="solid"/>
                      <a:round/>
                      <a:headEnd type="none" w="med" len="med"/>
                      <a:tailEnd type="none" w="med" len="med"/>
                    </a:lnL>
                    <a:lnR w="38100" cap="flat" cmpd="sng" algn="ctr">
                      <a:solidFill>
                        <a:srgbClr val="213363"/>
                      </a:solidFill>
                      <a:prstDash val="solid"/>
                      <a:round/>
                      <a:headEnd type="none" w="med" len="med"/>
                      <a:tailEnd type="none" w="med" len="med"/>
                    </a:lnR>
                    <a:lnT w="38100" cap="flat" cmpd="sng" algn="ctr">
                      <a:solidFill>
                        <a:srgbClr val="213363"/>
                      </a:solidFill>
                      <a:prstDash val="solid"/>
                      <a:round/>
                      <a:headEnd type="none" w="med" len="med"/>
                      <a:tailEnd type="none" w="med" len="med"/>
                    </a:lnT>
                    <a:lnB w="38100" cap="flat" cmpd="sng" algn="ctr">
                      <a:solidFill>
                        <a:srgbClr val="213363"/>
                      </a:solidFill>
                      <a:prstDash val="solid"/>
                      <a:round/>
                      <a:headEnd type="none" w="med" len="med"/>
                      <a:tailEnd type="none" w="med" len="med"/>
                    </a:lnB>
                  </a:tcPr>
                </a:tc>
                <a:tc>
                  <a:txBody>
                    <a:bodyPr/>
                    <a:lstStyle/>
                    <a:p>
                      <a:pPr algn="ctr">
                        <a:lnSpc>
                          <a:spcPts val="2911"/>
                        </a:lnSpc>
                        <a:defRPr/>
                      </a:pPr>
                      <a:r>
                        <a:rPr lang="en-US" sz="2599" b="1">
                          <a:solidFill>
                            <a:srgbClr val="213363"/>
                          </a:solidFill>
                          <a:latin typeface="Times New Roman Bold"/>
                          <a:ea typeface="Times New Roman Bold"/>
                          <a:cs typeface="Times New Roman Bold"/>
                          <a:sym typeface="Times New Roman Bold"/>
                        </a:rPr>
                        <a:t>horse</a:t>
                      </a:r>
                      <a:endParaRPr lang="en-US" sz="1100"/>
                    </a:p>
                  </a:txBody>
                  <a:tcPr marL="190500" marR="190500" marT="190500" marB="190500" anchor="ctr">
                    <a:lnL w="38100" cap="flat" cmpd="sng" algn="ctr">
                      <a:solidFill>
                        <a:srgbClr val="213363"/>
                      </a:solidFill>
                      <a:prstDash val="solid"/>
                      <a:round/>
                      <a:headEnd type="none" w="med" len="med"/>
                      <a:tailEnd type="none" w="med" len="med"/>
                    </a:lnL>
                    <a:lnR w="38100" cap="flat" cmpd="sng" algn="ctr">
                      <a:solidFill>
                        <a:srgbClr val="213363"/>
                      </a:solidFill>
                      <a:prstDash val="solid"/>
                      <a:round/>
                      <a:headEnd type="none" w="med" len="med"/>
                      <a:tailEnd type="none" w="med" len="med"/>
                    </a:lnR>
                    <a:lnT w="38100" cap="flat" cmpd="sng" algn="ctr">
                      <a:solidFill>
                        <a:srgbClr val="213363"/>
                      </a:solidFill>
                      <a:prstDash val="solid"/>
                      <a:round/>
                      <a:headEnd type="none" w="med" len="med"/>
                      <a:tailEnd type="none" w="med" len="med"/>
                    </a:lnT>
                    <a:lnB w="38100" cap="flat" cmpd="sng" algn="ctr">
                      <a:solidFill>
                        <a:srgbClr val="213363"/>
                      </a:solidFill>
                      <a:prstDash val="solid"/>
                      <a:round/>
                      <a:headEnd type="none" w="med" len="med"/>
                      <a:tailEnd type="none" w="med" len="med"/>
                    </a:lnB>
                  </a:tcPr>
                </a:tc>
                <a:tc>
                  <a:txBody>
                    <a:bodyPr/>
                    <a:lstStyle/>
                    <a:p>
                      <a:pPr algn="ctr">
                        <a:lnSpc>
                          <a:spcPts val="2911"/>
                        </a:lnSpc>
                        <a:defRPr/>
                      </a:pPr>
                      <a:r>
                        <a:rPr lang="en-US" sz="2599" b="1">
                          <a:solidFill>
                            <a:srgbClr val="213363"/>
                          </a:solidFill>
                          <a:latin typeface="Times New Roman Bold"/>
                          <a:ea typeface="Times New Roman Bold"/>
                          <a:cs typeface="Times New Roman Bold"/>
                          <a:sym typeface="Times New Roman Bold"/>
                        </a:rPr>
                        <a:t>king</a:t>
                      </a:r>
                      <a:endParaRPr lang="en-US" sz="1100"/>
                    </a:p>
                  </a:txBody>
                  <a:tcPr marL="190500" marR="190500" marT="190500" marB="190500" anchor="ctr">
                    <a:lnL w="38100" cap="flat" cmpd="sng" algn="ctr">
                      <a:solidFill>
                        <a:srgbClr val="213363"/>
                      </a:solidFill>
                      <a:prstDash val="solid"/>
                      <a:round/>
                      <a:headEnd type="none" w="med" len="med"/>
                      <a:tailEnd type="none" w="med" len="med"/>
                    </a:lnL>
                    <a:lnR w="38100" cap="flat" cmpd="sng" algn="ctr">
                      <a:solidFill>
                        <a:srgbClr val="213363"/>
                      </a:solidFill>
                      <a:prstDash val="solid"/>
                      <a:round/>
                      <a:headEnd type="none" w="med" len="med"/>
                      <a:tailEnd type="none" w="med" len="med"/>
                    </a:lnR>
                    <a:lnT w="38100" cap="flat" cmpd="sng" algn="ctr">
                      <a:solidFill>
                        <a:srgbClr val="213363"/>
                      </a:solidFill>
                      <a:prstDash val="solid"/>
                      <a:round/>
                      <a:headEnd type="none" w="med" len="med"/>
                      <a:tailEnd type="none" w="med" len="med"/>
                    </a:lnT>
                    <a:lnB w="38100" cap="flat" cmpd="sng" algn="ctr">
                      <a:solidFill>
                        <a:srgbClr val="213363"/>
                      </a:solidFill>
                      <a:prstDash val="solid"/>
                      <a:round/>
                      <a:headEnd type="none" w="med" len="med"/>
                      <a:tailEnd type="none" w="med" len="med"/>
                    </a:lnB>
                  </a:tcPr>
                </a:tc>
                <a:tc>
                  <a:txBody>
                    <a:bodyPr/>
                    <a:lstStyle/>
                    <a:p>
                      <a:pPr algn="ctr">
                        <a:lnSpc>
                          <a:spcPts val="2911"/>
                        </a:lnSpc>
                        <a:defRPr/>
                      </a:pPr>
                      <a:r>
                        <a:rPr lang="en-US" sz="2599" b="1">
                          <a:solidFill>
                            <a:srgbClr val="213363"/>
                          </a:solidFill>
                          <a:latin typeface="Times New Roman Bold"/>
                          <a:ea typeface="Times New Roman Bold"/>
                          <a:cs typeface="Times New Roman Bold"/>
                          <a:sym typeface="Times New Roman Bold"/>
                        </a:rPr>
                        <a:t>man</a:t>
                      </a:r>
                      <a:endParaRPr lang="en-US" sz="1100"/>
                    </a:p>
                  </a:txBody>
                  <a:tcPr marL="190500" marR="190500" marT="190500" marB="190500" anchor="ctr">
                    <a:lnL w="38100" cap="flat" cmpd="sng" algn="ctr">
                      <a:solidFill>
                        <a:srgbClr val="213363"/>
                      </a:solidFill>
                      <a:prstDash val="solid"/>
                      <a:round/>
                      <a:headEnd type="none" w="med" len="med"/>
                      <a:tailEnd type="none" w="med" len="med"/>
                    </a:lnL>
                    <a:lnR w="38100" cap="flat" cmpd="sng" algn="ctr">
                      <a:solidFill>
                        <a:srgbClr val="213363"/>
                      </a:solidFill>
                      <a:prstDash val="solid"/>
                      <a:round/>
                      <a:headEnd type="none" w="med" len="med"/>
                      <a:tailEnd type="none" w="med" len="med"/>
                    </a:lnR>
                    <a:lnT w="38100" cap="flat" cmpd="sng" algn="ctr">
                      <a:solidFill>
                        <a:srgbClr val="213363"/>
                      </a:solidFill>
                      <a:prstDash val="solid"/>
                      <a:round/>
                      <a:headEnd type="none" w="med" len="med"/>
                      <a:tailEnd type="none" w="med" len="med"/>
                    </a:lnT>
                    <a:lnB w="38100" cap="flat" cmpd="sng" algn="ctr">
                      <a:solidFill>
                        <a:srgbClr val="213363"/>
                      </a:solidFill>
                      <a:prstDash val="solid"/>
                      <a:round/>
                      <a:headEnd type="none" w="med" len="med"/>
                      <a:tailEnd type="none" w="med" len="med"/>
                    </a:lnB>
                  </a:tcPr>
                </a:tc>
                <a:extLst>
                  <a:ext uri="{0D108BD9-81ED-4DB2-BD59-A6C34878D82A}">
                    <a16:rowId xmlns:a16="http://schemas.microsoft.com/office/drawing/2014/main" val="10000"/>
                  </a:ext>
                </a:extLst>
              </a:tr>
              <a:tr h="930275">
                <a:tc>
                  <a:txBody>
                    <a:bodyPr/>
                    <a:lstStyle/>
                    <a:p>
                      <a:pPr algn="ctr">
                        <a:lnSpc>
                          <a:spcPts val="2911"/>
                        </a:lnSpc>
                        <a:defRPr/>
                      </a:pPr>
                      <a:r>
                        <a:rPr lang="en-US" sz="2599" b="1">
                          <a:solidFill>
                            <a:srgbClr val="213363"/>
                          </a:solidFill>
                          <a:latin typeface="Times New Roman Bold"/>
                          <a:ea typeface="Times New Roman Bold"/>
                          <a:cs typeface="Times New Roman Bold"/>
                          <a:sym typeface="Times New Roman Bold"/>
                        </a:rPr>
                        <a:t>authority</a:t>
                      </a:r>
                      <a:endParaRPr lang="en-US" sz="1100"/>
                    </a:p>
                  </a:txBody>
                  <a:tcPr marL="190500" marR="190500" marT="190500" marB="190500" anchor="ctr">
                    <a:lnL w="38100" cap="flat" cmpd="sng" algn="ctr">
                      <a:solidFill>
                        <a:srgbClr val="213363"/>
                      </a:solidFill>
                      <a:prstDash val="solid"/>
                      <a:round/>
                      <a:headEnd type="none" w="med" len="med"/>
                      <a:tailEnd type="none" w="med" len="med"/>
                    </a:lnL>
                    <a:lnR w="38100" cap="flat" cmpd="sng" algn="ctr">
                      <a:solidFill>
                        <a:srgbClr val="213363"/>
                      </a:solidFill>
                      <a:prstDash val="solid"/>
                      <a:round/>
                      <a:headEnd type="none" w="med" len="med"/>
                      <a:tailEnd type="none" w="med" len="med"/>
                    </a:lnR>
                    <a:lnT w="38100" cap="flat" cmpd="sng" algn="ctr">
                      <a:solidFill>
                        <a:srgbClr val="213363"/>
                      </a:solidFill>
                      <a:prstDash val="solid"/>
                      <a:round/>
                      <a:headEnd type="none" w="med" len="med"/>
                      <a:tailEnd type="none" w="med" len="med"/>
                    </a:lnT>
                    <a:lnB w="38100" cap="flat" cmpd="sng" algn="ctr">
                      <a:solidFill>
                        <a:srgbClr val="213363"/>
                      </a:solidFill>
                      <a:prstDash val="solid"/>
                      <a:round/>
                      <a:headEnd type="none" w="med" len="med"/>
                      <a:tailEnd type="none" w="med" len="med"/>
                    </a:lnB>
                  </a:tcPr>
                </a:tc>
                <a:tc>
                  <a:txBody>
                    <a:bodyPr/>
                    <a:lstStyle/>
                    <a:p>
                      <a:pPr algn="ctr">
                        <a:lnSpc>
                          <a:spcPts val="2911"/>
                        </a:lnSpc>
                        <a:defRPr/>
                      </a:pPr>
                      <a:r>
                        <a:rPr lang="en-US" sz="2599">
                          <a:solidFill>
                            <a:srgbClr val="213363"/>
                          </a:solidFill>
                          <a:latin typeface="Times New Roman"/>
                          <a:ea typeface="Times New Roman"/>
                          <a:cs typeface="Times New Roman"/>
                          <a:sym typeface="Times New Roman"/>
                        </a:rPr>
                        <a:t>0</a:t>
                      </a:r>
                      <a:endParaRPr lang="en-US" sz="1100"/>
                    </a:p>
                  </a:txBody>
                  <a:tcPr marL="190500" marR="190500" marT="190500" marB="190500" anchor="ctr">
                    <a:lnL w="38100" cap="flat" cmpd="sng" algn="ctr">
                      <a:solidFill>
                        <a:srgbClr val="213363"/>
                      </a:solidFill>
                      <a:prstDash val="solid"/>
                      <a:round/>
                      <a:headEnd type="none" w="med" len="med"/>
                      <a:tailEnd type="none" w="med" len="med"/>
                    </a:lnL>
                    <a:lnR w="38100" cap="flat" cmpd="sng" algn="ctr">
                      <a:solidFill>
                        <a:srgbClr val="213363"/>
                      </a:solidFill>
                      <a:prstDash val="solid"/>
                      <a:round/>
                      <a:headEnd type="none" w="med" len="med"/>
                      <a:tailEnd type="none" w="med" len="med"/>
                    </a:lnR>
                    <a:lnT w="38100" cap="flat" cmpd="sng" algn="ctr">
                      <a:solidFill>
                        <a:srgbClr val="213363"/>
                      </a:solidFill>
                      <a:prstDash val="solid"/>
                      <a:round/>
                      <a:headEnd type="none" w="med" len="med"/>
                      <a:tailEnd type="none" w="med" len="med"/>
                    </a:lnT>
                    <a:lnB w="38100" cap="flat" cmpd="sng" algn="ctr">
                      <a:solidFill>
                        <a:srgbClr val="213363"/>
                      </a:solidFill>
                      <a:prstDash val="solid"/>
                      <a:round/>
                      <a:headEnd type="none" w="med" len="med"/>
                      <a:tailEnd type="none" w="med" len="med"/>
                    </a:lnB>
                  </a:tcPr>
                </a:tc>
                <a:tc>
                  <a:txBody>
                    <a:bodyPr/>
                    <a:lstStyle/>
                    <a:p>
                      <a:pPr algn="ctr">
                        <a:lnSpc>
                          <a:spcPts val="2911"/>
                        </a:lnSpc>
                        <a:defRPr/>
                      </a:pPr>
                      <a:r>
                        <a:rPr lang="en-US" sz="2599">
                          <a:solidFill>
                            <a:srgbClr val="213363"/>
                          </a:solidFill>
                          <a:latin typeface="Times New Roman"/>
                          <a:ea typeface="Times New Roman"/>
                          <a:cs typeface="Times New Roman"/>
                          <a:sym typeface="Times New Roman"/>
                        </a:rPr>
                        <a:t>0.01</a:t>
                      </a:r>
                      <a:endParaRPr lang="en-US" sz="1100"/>
                    </a:p>
                  </a:txBody>
                  <a:tcPr marL="190500" marR="190500" marT="190500" marB="190500" anchor="ctr">
                    <a:lnL w="38100" cap="flat" cmpd="sng" algn="ctr">
                      <a:solidFill>
                        <a:srgbClr val="213363"/>
                      </a:solidFill>
                      <a:prstDash val="solid"/>
                      <a:round/>
                      <a:headEnd type="none" w="med" len="med"/>
                      <a:tailEnd type="none" w="med" len="med"/>
                    </a:lnL>
                    <a:lnR w="38100" cap="flat" cmpd="sng" algn="ctr">
                      <a:solidFill>
                        <a:srgbClr val="213363"/>
                      </a:solidFill>
                      <a:prstDash val="solid"/>
                      <a:round/>
                      <a:headEnd type="none" w="med" len="med"/>
                      <a:tailEnd type="none" w="med" len="med"/>
                    </a:lnR>
                    <a:lnT w="38100" cap="flat" cmpd="sng" algn="ctr">
                      <a:solidFill>
                        <a:srgbClr val="213363"/>
                      </a:solidFill>
                      <a:prstDash val="solid"/>
                      <a:round/>
                      <a:headEnd type="none" w="med" len="med"/>
                      <a:tailEnd type="none" w="med" len="med"/>
                    </a:lnT>
                    <a:lnB w="38100" cap="flat" cmpd="sng" algn="ctr">
                      <a:solidFill>
                        <a:srgbClr val="213363"/>
                      </a:solidFill>
                      <a:prstDash val="solid"/>
                      <a:round/>
                      <a:headEnd type="none" w="med" len="med"/>
                      <a:tailEnd type="none" w="med" len="med"/>
                    </a:lnB>
                  </a:tcPr>
                </a:tc>
                <a:tc>
                  <a:txBody>
                    <a:bodyPr/>
                    <a:lstStyle/>
                    <a:p>
                      <a:pPr algn="ctr">
                        <a:lnSpc>
                          <a:spcPts val="2911"/>
                        </a:lnSpc>
                        <a:defRPr/>
                      </a:pPr>
                      <a:r>
                        <a:rPr lang="en-US" sz="2599">
                          <a:solidFill>
                            <a:srgbClr val="213363"/>
                          </a:solidFill>
                          <a:latin typeface="Times New Roman"/>
                          <a:ea typeface="Times New Roman"/>
                          <a:cs typeface="Times New Roman"/>
                          <a:sym typeface="Times New Roman"/>
                        </a:rPr>
                        <a:t>1</a:t>
                      </a:r>
                      <a:endParaRPr lang="en-US" sz="1100"/>
                    </a:p>
                  </a:txBody>
                  <a:tcPr marL="190500" marR="190500" marT="190500" marB="190500" anchor="ctr">
                    <a:lnL w="38100" cap="flat" cmpd="sng" algn="ctr">
                      <a:solidFill>
                        <a:srgbClr val="213363"/>
                      </a:solidFill>
                      <a:prstDash val="solid"/>
                      <a:round/>
                      <a:headEnd type="none" w="med" len="med"/>
                      <a:tailEnd type="none" w="med" len="med"/>
                    </a:lnL>
                    <a:lnR w="38100" cap="flat" cmpd="sng" algn="ctr">
                      <a:solidFill>
                        <a:srgbClr val="213363"/>
                      </a:solidFill>
                      <a:prstDash val="solid"/>
                      <a:round/>
                      <a:headEnd type="none" w="med" len="med"/>
                      <a:tailEnd type="none" w="med" len="med"/>
                    </a:lnR>
                    <a:lnT w="38100" cap="flat" cmpd="sng" algn="ctr">
                      <a:solidFill>
                        <a:srgbClr val="213363"/>
                      </a:solidFill>
                      <a:prstDash val="solid"/>
                      <a:round/>
                      <a:headEnd type="none" w="med" len="med"/>
                      <a:tailEnd type="none" w="med" len="med"/>
                    </a:lnT>
                    <a:lnB w="38100" cap="flat" cmpd="sng" algn="ctr">
                      <a:solidFill>
                        <a:srgbClr val="213363"/>
                      </a:solidFill>
                      <a:prstDash val="solid"/>
                      <a:round/>
                      <a:headEnd type="none" w="med" len="med"/>
                      <a:tailEnd type="none" w="med" len="med"/>
                    </a:lnB>
                  </a:tcPr>
                </a:tc>
                <a:tc>
                  <a:txBody>
                    <a:bodyPr/>
                    <a:lstStyle/>
                    <a:p>
                      <a:pPr algn="ctr">
                        <a:lnSpc>
                          <a:spcPts val="2911"/>
                        </a:lnSpc>
                        <a:defRPr/>
                      </a:pPr>
                      <a:r>
                        <a:rPr lang="en-US" sz="2599">
                          <a:solidFill>
                            <a:srgbClr val="213363"/>
                          </a:solidFill>
                          <a:latin typeface="Times New Roman"/>
                          <a:ea typeface="Times New Roman"/>
                          <a:cs typeface="Times New Roman"/>
                          <a:sym typeface="Times New Roman"/>
                        </a:rPr>
                        <a:t>0.2</a:t>
                      </a:r>
                      <a:endParaRPr lang="en-US" sz="1100"/>
                    </a:p>
                  </a:txBody>
                  <a:tcPr marL="190500" marR="190500" marT="190500" marB="190500" anchor="ctr">
                    <a:lnL w="38100" cap="flat" cmpd="sng" algn="ctr">
                      <a:solidFill>
                        <a:srgbClr val="213363"/>
                      </a:solidFill>
                      <a:prstDash val="solid"/>
                      <a:round/>
                      <a:headEnd type="none" w="med" len="med"/>
                      <a:tailEnd type="none" w="med" len="med"/>
                    </a:lnL>
                    <a:lnR w="38100" cap="flat" cmpd="sng" algn="ctr">
                      <a:solidFill>
                        <a:srgbClr val="213363"/>
                      </a:solidFill>
                      <a:prstDash val="solid"/>
                      <a:round/>
                      <a:headEnd type="none" w="med" len="med"/>
                      <a:tailEnd type="none" w="med" len="med"/>
                    </a:lnR>
                    <a:lnT w="38100" cap="flat" cmpd="sng" algn="ctr">
                      <a:solidFill>
                        <a:srgbClr val="213363"/>
                      </a:solidFill>
                      <a:prstDash val="solid"/>
                      <a:round/>
                      <a:headEnd type="none" w="med" len="med"/>
                      <a:tailEnd type="none" w="med" len="med"/>
                    </a:lnT>
                    <a:lnB w="38100" cap="flat" cmpd="sng" algn="ctr">
                      <a:solidFill>
                        <a:srgbClr val="213363"/>
                      </a:solidFill>
                      <a:prstDash val="solid"/>
                      <a:round/>
                      <a:headEnd type="none" w="med" len="med"/>
                      <a:tailEnd type="none" w="med" len="med"/>
                    </a:lnB>
                  </a:tcPr>
                </a:tc>
                <a:extLst>
                  <a:ext uri="{0D108BD9-81ED-4DB2-BD59-A6C34878D82A}">
                    <a16:rowId xmlns:a16="http://schemas.microsoft.com/office/drawing/2014/main" val="10001"/>
                  </a:ext>
                </a:extLst>
              </a:tr>
              <a:tr h="930275">
                <a:tc>
                  <a:txBody>
                    <a:bodyPr/>
                    <a:lstStyle/>
                    <a:p>
                      <a:pPr algn="ctr">
                        <a:lnSpc>
                          <a:spcPts val="2911"/>
                        </a:lnSpc>
                        <a:defRPr/>
                      </a:pPr>
                      <a:r>
                        <a:rPr lang="en-US" sz="2599" b="1">
                          <a:solidFill>
                            <a:srgbClr val="213363"/>
                          </a:solidFill>
                          <a:latin typeface="Times New Roman Bold"/>
                          <a:ea typeface="Times New Roman Bold"/>
                          <a:cs typeface="Times New Roman Bold"/>
                          <a:sym typeface="Times New Roman Bold"/>
                        </a:rPr>
                        <a:t>event</a:t>
                      </a:r>
                      <a:endParaRPr lang="en-US" sz="1100"/>
                    </a:p>
                  </a:txBody>
                  <a:tcPr marL="190500" marR="190500" marT="190500" marB="190500" anchor="ctr">
                    <a:lnL w="38100" cap="flat" cmpd="sng" algn="ctr">
                      <a:solidFill>
                        <a:srgbClr val="213363"/>
                      </a:solidFill>
                      <a:prstDash val="solid"/>
                      <a:round/>
                      <a:headEnd type="none" w="med" len="med"/>
                      <a:tailEnd type="none" w="med" len="med"/>
                    </a:lnL>
                    <a:lnR w="38100" cap="flat" cmpd="sng" algn="ctr">
                      <a:solidFill>
                        <a:srgbClr val="213363"/>
                      </a:solidFill>
                      <a:prstDash val="solid"/>
                      <a:round/>
                      <a:headEnd type="none" w="med" len="med"/>
                      <a:tailEnd type="none" w="med" len="med"/>
                    </a:lnR>
                    <a:lnT w="38100" cap="flat" cmpd="sng" algn="ctr">
                      <a:solidFill>
                        <a:srgbClr val="213363"/>
                      </a:solidFill>
                      <a:prstDash val="solid"/>
                      <a:round/>
                      <a:headEnd type="none" w="med" len="med"/>
                      <a:tailEnd type="none" w="med" len="med"/>
                    </a:lnT>
                    <a:lnB w="38100" cap="flat" cmpd="sng" algn="ctr">
                      <a:solidFill>
                        <a:srgbClr val="213363"/>
                      </a:solidFill>
                      <a:prstDash val="solid"/>
                      <a:round/>
                      <a:headEnd type="none" w="med" len="med"/>
                      <a:tailEnd type="none" w="med" len="med"/>
                    </a:lnB>
                  </a:tcPr>
                </a:tc>
                <a:tc>
                  <a:txBody>
                    <a:bodyPr/>
                    <a:lstStyle/>
                    <a:p>
                      <a:pPr algn="ctr">
                        <a:lnSpc>
                          <a:spcPts val="2911"/>
                        </a:lnSpc>
                        <a:defRPr/>
                      </a:pPr>
                      <a:r>
                        <a:rPr lang="en-US" sz="2599">
                          <a:solidFill>
                            <a:srgbClr val="213363"/>
                          </a:solidFill>
                          <a:latin typeface="Times New Roman"/>
                          <a:ea typeface="Times New Roman"/>
                          <a:cs typeface="Times New Roman"/>
                          <a:sym typeface="Times New Roman"/>
                        </a:rPr>
                        <a:t>1</a:t>
                      </a:r>
                      <a:endParaRPr lang="en-US" sz="1100"/>
                    </a:p>
                  </a:txBody>
                  <a:tcPr marL="190500" marR="190500" marT="190500" marB="190500" anchor="ctr">
                    <a:lnL w="38100" cap="flat" cmpd="sng" algn="ctr">
                      <a:solidFill>
                        <a:srgbClr val="213363"/>
                      </a:solidFill>
                      <a:prstDash val="solid"/>
                      <a:round/>
                      <a:headEnd type="none" w="med" len="med"/>
                      <a:tailEnd type="none" w="med" len="med"/>
                    </a:lnL>
                    <a:lnR w="38100" cap="flat" cmpd="sng" algn="ctr">
                      <a:solidFill>
                        <a:srgbClr val="213363"/>
                      </a:solidFill>
                      <a:prstDash val="solid"/>
                      <a:round/>
                      <a:headEnd type="none" w="med" len="med"/>
                      <a:tailEnd type="none" w="med" len="med"/>
                    </a:lnR>
                    <a:lnT w="38100" cap="flat" cmpd="sng" algn="ctr">
                      <a:solidFill>
                        <a:srgbClr val="213363"/>
                      </a:solidFill>
                      <a:prstDash val="solid"/>
                      <a:round/>
                      <a:headEnd type="none" w="med" len="med"/>
                      <a:tailEnd type="none" w="med" len="med"/>
                    </a:lnT>
                    <a:lnB w="38100" cap="flat" cmpd="sng" algn="ctr">
                      <a:solidFill>
                        <a:srgbClr val="213363"/>
                      </a:solidFill>
                      <a:prstDash val="solid"/>
                      <a:round/>
                      <a:headEnd type="none" w="med" len="med"/>
                      <a:tailEnd type="none" w="med" len="med"/>
                    </a:lnB>
                  </a:tcPr>
                </a:tc>
                <a:tc>
                  <a:txBody>
                    <a:bodyPr/>
                    <a:lstStyle/>
                    <a:p>
                      <a:pPr algn="ctr">
                        <a:lnSpc>
                          <a:spcPts val="2911"/>
                        </a:lnSpc>
                        <a:defRPr/>
                      </a:pPr>
                      <a:r>
                        <a:rPr lang="en-US" sz="2599">
                          <a:solidFill>
                            <a:srgbClr val="213363"/>
                          </a:solidFill>
                          <a:latin typeface="Times New Roman"/>
                          <a:ea typeface="Times New Roman"/>
                          <a:cs typeface="Times New Roman"/>
                          <a:sym typeface="Times New Roman"/>
                        </a:rPr>
                        <a:t>0</a:t>
                      </a:r>
                      <a:endParaRPr lang="en-US" sz="1100"/>
                    </a:p>
                  </a:txBody>
                  <a:tcPr marL="190500" marR="190500" marT="190500" marB="190500" anchor="ctr">
                    <a:lnL w="38100" cap="flat" cmpd="sng" algn="ctr">
                      <a:solidFill>
                        <a:srgbClr val="213363"/>
                      </a:solidFill>
                      <a:prstDash val="solid"/>
                      <a:round/>
                      <a:headEnd type="none" w="med" len="med"/>
                      <a:tailEnd type="none" w="med" len="med"/>
                    </a:lnL>
                    <a:lnR w="38100" cap="flat" cmpd="sng" algn="ctr">
                      <a:solidFill>
                        <a:srgbClr val="213363"/>
                      </a:solidFill>
                      <a:prstDash val="solid"/>
                      <a:round/>
                      <a:headEnd type="none" w="med" len="med"/>
                      <a:tailEnd type="none" w="med" len="med"/>
                    </a:lnR>
                    <a:lnT w="38100" cap="flat" cmpd="sng" algn="ctr">
                      <a:solidFill>
                        <a:srgbClr val="213363"/>
                      </a:solidFill>
                      <a:prstDash val="solid"/>
                      <a:round/>
                      <a:headEnd type="none" w="med" len="med"/>
                      <a:tailEnd type="none" w="med" len="med"/>
                    </a:lnT>
                    <a:lnB w="38100" cap="flat" cmpd="sng" algn="ctr">
                      <a:solidFill>
                        <a:srgbClr val="213363"/>
                      </a:solidFill>
                      <a:prstDash val="solid"/>
                      <a:round/>
                      <a:headEnd type="none" w="med" len="med"/>
                      <a:tailEnd type="none" w="med" len="med"/>
                    </a:lnB>
                  </a:tcPr>
                </a:tc>
                <a:tc>
                  <a:txBody>
                    <a:bodyPr/>
                    <a:lstStyle/>
                    <a:p>
                      <a:pPr algn="ctr">
                        <a:lnSpc>
                          <a:spcPts val="2911"/>
                        </a:lnSpc>
                        <a:defRPr/>
                      </a:pPr>
                      <a:r>
                        <a:rPr lang="en-US" sz="2599">
                          <a:solidFill>
                            <a:srgbClr val="213363"/>
                          </a:solidFill>
                          <a:latin typeface="Times New Roman"/>
                          <a:ea typeface="Times New Roman"/>
                          <a:cs typeface="Times New Roman"/>
                          <a:sym typeface="Times New Roman"/>
                        </a:rPr>
                        <a:t>0</a:t>
                      </a:r>
                      <a:endParaRPr lang="en-US" sz="1100"/>
                    </a:p>
                  </a:txBody>
                  <a:tcPr marL="190500" marR="190500" marT="190500" marB="190500" anchor="ctr">
                    <a:lnL w="38100" cap="flat" cmpd="sng" algn="ctr">
                      <a:solidFill>
                        <a:srgbClr val="213363"/>
                      </a:solidFill>
                      <a:prstDash val="solid"/>
                      <a:round/>
                      <a:headEnd type="none" w="med" len="med"/>
                      <a:tailEnd type="none" w="med" len="med"/>
                    </a:lnL>
                    <a:lnR w="38100" cap="flat" cmpd="sng" algn="ctr">
                      <a:solidFill>
                        <a:srgbClr val="213363"/>
                      </a:solidFill>
                      <a:prstDash val="solid"/>
                      <a:round/>
                      <a:headEnd type="none" w="med" len="med"/>
                      <a:tailEnd type="none" w="med" len="med"/>
                    </a:lnR>
                    <a:lnT w="38100" cap="flat" cmpd="sng" algn="ctr">
                      <a:solidFill>
                        <a:srgbClr val="213363"/>
                      </a:solidFill>
                      <a:prstDash val="solid"/>
                      <a:round/>
                      <a:headEnd type="none" w="med" len="med"/>
                      <a:tailEnd type="none" w="med" len="med"/>
                    </a:lnT>
                    <a:lnB w="38100" cap="flat" cmpd="sng" algn="ctr">
                      <a:solidFill>
                        <a:srgbClr val="213363"/>
                      </a:solidFill>
                      <a:prstDash val="solid"/>
                      <a:round/>
                      <a:headEnd type="none" w="med" len="med"/>
                      <a:tailEnd type="none" w="med" len="med"/>
                    </a:lnB>
                  </a:tcPr>
                </a:tc>
                <a:tc>
                  <a:txBody>
                    <a:bodyPr/>
                    <a:lstStyle/>
                    <a:p>
                      <a:pPr algn="ctr">
                        <a:lnSpc>
                          <a:spcPts val="2911"/>
                        </a:lnSpc>
                        <a:defRPr/>
                      </a:pPr>
                      <a:r>
                        <a:rPr lang="en-US" sz="2599">
                          <a:solidFill>
                            <a:srgbClr val="213363"/>
                          </a:solidFill>
                          <a:latin typeface="Times New Roman"/>
                          <a:ea typeface="Times New Roman"/>
                          <a:cs typeface="Times New Roman"/>
                          <a:sym typeface="Times New Roman"/>
                        </a:rPr>
                        <a:t>0</a:t>
                      </a:r>
                      <a:endParaRPr lang="en-US" sz="1100"/>
                    </a:p>
                  </a:txBody>
                  <a:tcPr marL="190500" marR="190500" marT="190500" marB="190500" anchor="ctr">
                    <a:lnL w="38100" cap="flat" cmpd="sng" algn="ctr">
                      <a:solidFill>
                        <a:srgbClr val="213363"/>
                      </a:solidFill>
                      <a:prstDash val="solid"/>
                      <a:round/>
                      <a:headEnd type="none" w="med" len="med"/>
                      <a:tailEnd type="none" w="med" len="med"/>
                    </a:lnL>
                    <a:lnR w="38100" cap="flat" cmpd="sng" algn="ctr">
                      <a:solidFill>
                        <a:srgbClr val="213363"/>
                      </a:solidFill>
                      <a:prstDash val="solid"/>
                      <a:round/>
                      <a:headEnd type="none" w="med" len="med"/>
                      <a:tailEnd type="none" w="med" len="med"/>
                    </a:lnR>
                    <a:lnT w="38100" cap="flat" cmpd="sng" algn="ctr">
                      <a:solidFill>
                        <a:srgbClr val="213363"/>
                      </a:solidFill>
                      <a:prstDash val="solid"/>
                      <a:round/>
                      <a:headEnd type="none" w="med" len="med"/>
                      <a:tailEnd type="none" w="med" len="med"/>
                    </a:lnT>
                    <a:lnB w="38100" cap="flat" cmpd="sng" algn="ctr">
                      <a:solidFill>
                        <a:srgbClr val="213363"/>
                      </a:solidFill>
                      <a:prstDash val="solid"/>
                      <a:round/>
                      <a:headEnd type="none" w="med" len="med"/>
                      <a:tailEnd type="none" w="med" len="med"/>
                    </a:lnB>
                  </a:tcPr>
                </a:tc>
                <a:extLst>
                  <a:ext uri="{0D108BD9-81ED-4DB2-BD59-A6C34878D82A}">
                    <a16:rowId xmlns:a16="http://schemas.microsoft.com/office/drawing/2014/main" val="10002"/>
                  </a:ext>
                </a:extLst>
              </a:tr>
              <a:tr h="930275">
                <a:tc>
                  <a:txBody>
                    <a:bodyPr/>
                    <a:lstStyle/>
                    <a:p>
                      <a:pPr algn="ctr">
                        <a:lnSpc>
                          <a:spcPts val="2911"/>
                        </a:lnSpc>
                        <a:defRPr/>
                      </a:pPr>
                      <a:r>
                        <a:rPr lang="en-US" sz="2599" b="1">
                          <a:solidFill>
                            <a:srgbClr val="213363"/>
                          </a:solidFill>
                          <a:latin typeface="Times New Roman Bold"/>
                          <a:ea typeface="Times New Roman Bold"/>
                          <a:cs typeface="Times New Roman Bold"/>
                          <a:sym typeface="Times New Roman Bold"/>
                        </a:rPr>
                        <a:t>has tail?</a:t>
                      </a:r>
                      <a:endParaRPr lang="en-US" sz="1100"/>
                    </a:p>
                  </a:txBody>
                  <a:tcPr marL="190500" marR="190500" marT="190500" marB="190500" anchor="ctr">
                    <a:lnL w="38100" cap="flat" cmpd="sng" algn="ctr">
                      <a:solidFill>
                        <a:srgbClr val="213363"/>
                      </a:solidFill>
                      <a:prstDash val="solid"/>
                      <a:round/>
                      <a:headEnd type="none" w="med" len="med"/>
                      <a:tailEnd type="none" w="med" len="med"/>
                    </a:lnL>
                    <a:lnR w="38100" cap="flat" cmpd="sng" algn="ctr">
                      <a:solidFill>
                        <a:srgbClr val="213363"/>
                      </a:solidFill>
                      <a:prstDash val="solid"/>
                      <a:round/>
                      <a:headEnd type="none" w="med" len="med"/>
                      <a:tailEnd type="none" w="med" len="med"/>
                    </a:lnR>
                    <a:lnT w="38100" cap="flat" cmpd="sng" algn="ctr">
                      <a:solidFill>
                        <a:srgbClr val="213363"/>
                      </a:solidFill>
                      <a:prstDash val="solid"/>
                      <a:round/>
                      <a:headEnd type="none" w="med" len="med"/>
                      <a:tailEnd type="none" w="med" len="med"/>
                    </a:lnT>
                    <a:lnB w="38100" cap="flat" cmpd="sng" algn="ctr">
                      <a:solidFill>
                        <a:srgbClr val="213363"/>
                      </a:solidFill>
                      <a:prstDash val="solid"/>
                      <a:round/>
                      <a:headEnd type="none" w="med" len="med"/>
                      <a:tailEnd type="none" w="med" len="med"/>
                    </a:lnB>
                  </a:tcPr>
                </a:tc>
                <a:tc>
                  <a:txBody>
                    <a:bodyPr/>
                    <a:lstStyle/>
                    <a:p>
                      <a:pPr algn="ctr">
                        <a:lnSpc>
                          <a:spcPts val="2911"/>
                        </a:lnSpc>
                        <a:defRPr/>
                      </a:pPr>
                      <a:r>
                        <a:rPr lang="en-US" sz="2599">
                          <a:solidFill>
                            <a:srgbClr val="213363"/>
                          </a:solidFill>
                          <a:latin typeface="Times New Roman"/>
                          <a:ea typeface="Times New Roman"/>
                          <a:cs typeface="Times New Roman"/>
                          <a:sym typeface="Times New Roman"/>
                        </a:rPr>
                        <a:t>0</a:t>
                      </a:r>
                      <a:endParaRPr lang="en-US" sz="1100"/>
                    </a:p>
                  </a:txBody>
                  <a:tcPr marL="190500" marR="190500" marT="190500" marB="190500" anchor="ctr">
                    <a:lnL w="38100" cap="flat" cmpd="sng" algn="ctr">
                      <a:solidFill>
                        <a:srgbClr val="213363"/>
                      </a:solidFill>
                      <a:prstDash val="solid"/>
                      <a:round/>
                      <a:headEnd type="none" w="med" len="med"/>
                      <a:tailEnd type="none" w="med" len="med"/>
                    </a:lnL>
                    <a:lnR w="38100" cap="flat" cmpd="sng" algn="ctr">
                      <a:solidFill>
                        <a:srgbClr val="213363"/>
                      </a:solidFill>
                      <a:prstDash val="solid"/>
                      <a:round/>
                      <a:headEnd type="none" w="med" len="med"/>
                      <a:tailEnd type="none" w="med" len="med"/>
                    </a:lnR>
                    <a:lnT w="38100" cap="flat" cmpd="sng" algn="ctr">
                      <a:solidFill>
                        <a:srgbClr val="213363"/>
                      </a:solidFill>
                      <a:prstDash val="solid"/>
                      <a:round/>
                      <a:headEnd type="none" w="med" len="med"/>
                      <a:tailEnd type="none" w="med" len="med"/>
                    </a:lnT>
                    <a:lnB w="38100" cap="flat" cmpd="sng" algn="ctr">
                      <a:solidFill>
                        <a:srgbClr val="213363"/>
                      </a:solidFill>
                      <a:prstDash val="solid"/>
                      <a:round/>
                      <a:headEnd type="none" w="med" len="med"/>
                      <a:tailEnd type="none" w="med" len="med"/>
                    </a:lnB>
                  </a:tcPr>
                </a:tc>
                <a:tc>
                  <a:txBody>
                    <a:bodyPr/>
                    <a:lstStyle/>
                    <a:p>
                      <a:pPr algn="ctr">
                        <a:lnSpc>
                          <a:spcPts val="2911"/>
                        </a:lnSpc>
                        <a:defRPr/>
                      </a:pPr>
                      <a:r>
                        <a:rPr lang="en-US" sz="2599">
                          <a:solidFill>
                            <a:srgbClr val="213363"/>
                          </a:solidFill>
                          <a:latin typeface="Times New Roman"/>
                          <a:ea typeface="Times New Roman"/>
                          <a:cs typeface="Times New Roman"/>
                          <a:sym typeface="Times New Roman"/>
                        </a:rPr>
                        <a:t>1</a:t>
                      </a:r>
                      <a:endParaRPr lang="en-US" sz="1100"/>
                    </a:p>
                  </a:txBody>
                  <a:tcPr marL="190500" marR="190500" marT="190500" marB="190500" anchor="ctr">
                    <a:lnL w="38100" cap="flat" cmpd="sng" algn="ctr">
                      <a:solidFill>
                        <a:srgbClr val="213363"/>
                      </a:solidFill>
                      <a:prstDash val="solid"/>
                      <a:round/>
                      <a:headEnd type="none" w="med" len="med"/>
                      <a:tailEnd type="none" w="med" len="med"/>
                    </a:lnL>
                    <a:lnR w="38100" cap="flat" cmpd="sng" algn="ctr">
                      <a:solidFill>
                        <a:srgbClr val="213363"/>
                      </a:solidFill>
                      <a:prstDash val="solid"/>
                      <a:round/>
                      <a:headEnd type="none" w="med" len="med"/>
                      <a:tailEnd type="none" w="med" len="med"/>
                    </a:lnR>
                    <a:lnT w="38100" cap="flat" cmpd="sng" algn="ctr">
                      <a:solidFill>
                        <a:srgbClr val="213363"/>
                      </a:solidFill>
                      <a:prstDash val="solid"/>
                      <a:round/>
                      <a:headEnd type="none" w="med" len="med"/>
                      <a:tailEnd type="none" w="med" len="med"/>
                    </a:lnT>
                    <a:lnB w="38100" cap="flat" cmpd="sng" algn="ctr">
                      <a:solidFill>
                        <a:srgbClr val="213363"/>
                      </a:solidFill>
                      <a:prstDash val="solid"/>
                      <a:round/>
                      <a:headEnd type="none" w="med" len="med"/>
                      <a:tailEnd type="none" w="med" len="med"/>
                    </a:lnB>
                  </a:tcPr>
                </a:tc>
                <a:tc>
                  <a:txBody>
                    <a:bodyPr/>
                    <a:lstStyle/>
                    <a:p>
                      <a:pPr algn="ctr">
                        <a:lnSpc>
                          <a:spcPts val="2911"/>
                        </a:lnSpc>
                        <a:defRPr/>
                      </a:pPr>
                      <a:r>
                        <a:rPr lang="en-US" sz="2599">
                          <a:solidFill>
                            <a:srgbClr val="213363"/>
                          </a:solidFill>
                          <a:latin typeface="Times New Roman"/>
                          <a:ea typeface="Times New Roman"/>
                          <a:cs typeface="Times New Roman"/>
                          <a:sym typeface="Times New Roman"/>
                        </a:rPr>
                        <a:t>0</a:t>
                      </a:r>
                      <a:endParaRPr lang="en-US" sz="1100"/>
                    </a:p>
                  </a:txBody>
                  <a:tcPr marL="190500" marR="190500" marT="190500" marB="190500" anchor="ctr">
                    <a:lnL w="38100" cap="flat" cmpd="sng" algn="ctr">
                      <a:solidFill>
                        <a:srgbClr val="213363"/>
                      </a:solidFill>
                      <a:prstDash val="solid"/>
                      <a:round/>
                      <a:headEnd type="none" w="med" len="med"/>
                      <a:tailEnd type="none" w="med" len="med"/>
                    </a:lnL>
                    <a:lnR w="38100" cap="flat" cmpd="sng" algn="ctr">
                      <a:solidFill>
                        <a:srgbClr val="213363"/>
                      </a:solidFill>
                      <a:prstDash val="solid"/>
                      <a:round/>
                      <a:headEnd type="none" w="med" len="med"/>
                      <a:tailEnd type="none" w="med" len="med"/>
                    </a:lnR>
                    <a:lnT w="38100" cap="flat" cmpd="sng" algn="ctr">
                      <a:solidFill>
                        <a:srgbClr val="213363"/>
                      </a:solidFill>
                      <a:prstDash val="solid"/>
                      <a:round/>
                      <a:headEnd type="none" w="med" len="med"/>
                      <a:tailEnd type="none" w="med" len="med"/>
                    </a:lnT>
                    <a:lnB w="38100" cap="flat" cmpd="sng" algn="ctr">
                      <a:solidFill>
                        <a:srgbClr val="213363"/>
                      </a:solidFill>
                      <a:prstDash val="solid"/>
                      <a:round/>
                      <a:headEnd type="none" w="med" len="med"/>
                      <a:tailEnd type="none" w="med" len="med"/>
                    </a:lnB>
                  </a:tcPr>
                </a:tc>
                <a:tc>
                  <a:txBody>
                    <a:bodyPr/>
                    <a:lstStyle/>
                    <a:p>
                      <a:pPr algn="ctr">
                        <a:lnSpc>
                          <a:spcPts val="2911"/>
                        </a:lnSpc>
                        <a:defRPr/>
                      </a:pPr>
                      <a:r>
                        <a:rPr lang="en-US" sz="2599">
                          <a:solidFill>
                            <a:srgbClr val="213363"/>
                          </a:solidFill>
                          <a:latin typeface="Times New Roman"/>
                          <a:ea typeface="Times New Roman"/>
                          <a:cs typeface="Times New Roman"/>
                          <a:sym typeface="Times New Roman"/>
                        </a:rPr>
                        <a:t>0</a:t>
                      </a:r>
                      <a:endParaRPr lang="en-US" sz="1100"/>
                    </a:p>
                  </a:txBody>
                  <a:tcPr marL="190500" marR="190500" marT="190500" marB="190500" anchor="ctr">
                    <a:lnL w="38100" cap="flat" cmpd="sng" algn="ctr">
                      <a:solidFill>
                        <a:srgbClr val="213363"/>
                      </a:solidFill>
                      <a:prstDash val="solid"/>
                      <a:round/>
                      <a:headEnd type="none" w="med" len="med"/>
                      <a:tailEnd type="none" w="med" len="med"/>
                    </a:lnL>
                    <a:lnR w="38100" cap="flat" cmpd="sng" algn="ctr">
                      <a:solidFill>
                        <a:srgbClr val="213363"/>
                      </a:solidFill>
                      <a:prstDash val="solid"/>
                      <a:round/>
                      <a:headEnd type="none" w="med" len="med"/>
                      <a:tailEnd type="none" w="med" len="med"/>
                    </a:lnR>
                    <a:lnT w="38100" cap="flat" cmpd="sng" algn="ctr">
                      <a:solidFill>
                        <a:srgbClr val="213363"/>
                      </a:solidFill>
                      <a:prstDash val="solid"/>
                      <a:round/>
                      <a:headEnd type="none" w="med" len="med"/>
                      <a:tailEnd type="none" w="med" len="med"/>
                    </a:lnT>
                    <a:lnB w="38100" cap="flat" cmpd="sng" algn="ctr">
                      <a:solidFill>
                        <a:srgbClr val="213363"/>
                      </a:solidFill>
                      <a:prstDash val="solid"/>
                      <a:round/>
                      <a:headEnd type="none" w="med" len="med"/>
                      <a:tailEnd type="none" w="med" len="med"/>
                    </a:lnB>
                  </a:tcPr>
                </a:tc>
                <a:extLst>
                  <a:ext uri="{0D108BD9-81ED-4DB2-BD59-A6C34878D82A}">
                    <a16:rowId xmlns:a16="http://schemas.microsoft.com/office/drawing/2014/main" val="10003"/>
                  </a:ext>
                </a:extLst>
              </a:tr>
              <a:tr h="930275">
                <a:tc>
                  <a:txBody>
                    <a:bodyPr/>
                    <a:lstStyle/>
                    <a:p>
                      <a:pPr algn="ctr">
                        <a:lnSpc>
                          <a:spcPts val="2911"/>
                        </a:lnSpc>
                        <a:defRPr/>
                      </a:pPr>
                      <a:r>
                        <a:rPr lang="en-US" sz="2599" b="1">
                          <a:solidFill>
                            <a:srgbClr val="213363"/>
                          </a:solidFill>
                          <a:latin typeface="Times New Roman Bold"/>
                          <a:ea typeface="Times New Roman Bold"/>
                          <a:cs typeface="Times New Roman Bold"/>
                          <a:sym typeface="Times New Roman Bold"/>
                        </a:rPr>
                        <a:t>rich</a:t>
                      </a:r>
                      <a:endParaRPr lang="en-US" sz="1100"/>
                    </a:p>
                  </a:txBody>
                  <a:tcPr marL="190500" marR="190500" marT="190500" marB="190500" anchor="ctr">
                    <a:lnL w="38100" cap="flat" cmpd="sng" algn="ctr">
                      <a:solidFill>
                        <a:srgbClr val="213363"/>
                      </a:solidFill>
                      <a:prstDash val="solid"/>
                      <a:round/>
                      <a:headEnd type="none" w="med" len="med"/>
                      <a:tailEnd type="none" w="med" len="med"/>
                    </a:lnL>
                    <a:lnR w="38100" cap="flat" cmpd="sng" algn="ctr">
                      <a:solidFill>
                        <a:srgbClr val="213363"/>
                      </a:solidFill>
                      <a:prstDash val="solid"/>
                      <a:round/>
                      <a:headEnd type="none" w="med" len="med"/>
                      <a:tailEnd type="none" w="med" len="med"/>
                    </a:lnR>
                    <a:lnT w="38100" cap="flat" cmpd="sng" algn="ctr">
                      <a:solidFill>
                        <a:srgbClr val="213363"/>
                      </a:solidFill>
                      <a:prstDash val="solid"/>
                      <a:round/>
                      <a:headEnd type="none" w="med" len="med"/>
                      <a:tailEnd type="none" w="med" len="med"/>
                    </a:lnT>
                    <a:lnB w="38100" cap="flat" cmpd="sng" algn="ctr">
                      <a:solidFill>
                        <a:srgbClr val="213363"/>
                      </a:solidFill>
                      <a:prstDash val="solid"/>
                      <a:round/>
                      <a:headEnd type="none" w="med" len="med"/>
                      <a:tailEnd type="none" w="med" len="med"/>
                    </a:lnB>
                  </a:tcPr>
                </a:tc>
                <a:tc>
                  <a:txBody>
                    <a:bodyPr/>
                    <a:lstStyle/>
                    <a:p>
                      <a:pPr algn="ctr">
                        <a:lnSpc>
                          <a:spcPts val="2911"/>
                        </a:lnSpc>
                        <a:defRPr/>
                      </a:pPr>
                      <a:r>
                        <a:rPr lang="en-US" sz="2599">
                          <a:solidFill>
                            <a:srgbClr val="213363"/>
                          </a:solidFill>
                          <a:latin typeface="Times New Roman"/>
                          <a:ea typeface="Times New Roman"/>
                          <a:cs typeface="Times New Roman"/>
                          <a:sym typeface="Times New Roman"/>
                        </a:rPr>
                        <a:t>0</a:t>
                      </a:r>
                      <a:endParaRPr lang="en-US" sz="1100"/>
                    </a:p>
                  </a:txBody>
                  <a:tcPr marL="190500" marR="190500" marT="190500" marB="190500" anchor="ctr">
                    <a:lnL w="38100" cap="flat" cmpd="sng" algn="ctr">
                      <a:solidFill>
                        <a:srgbClr val="213363"/>
                      </a:solidFill>
                      <a:prstDash val="solid"/>
                      <a:round/>
                      <a:headEnd type="none" w="med" len="med"/>
                      <a:tailEnd type="none" w="med" len="med"/>
                    </a:lnL>
                    <a:lnR w="38100" cap="flat" cmpd="sng" algn="ctr">
                      <a:solidFill>
                        <a:srgbClr val="213363"/>
                      </a:solidFill>
                      <a:prstDash val="solid"/>
                      <a:round/>
                      <a:headEnd type="none" w="med" len="med"/>
                      <a:tailEnd type="none" w="med" len="med"/>
                    </a:lnR>
                    <a:lnT w="38100" cap="flat" cmpd="sng" algn="ctr">
                      <a:solidFill>
                        <a:srgbClr val="213363"/>
                      </a:solidFill>
                      <a:prstDash val="solid"/>
                      <a:round/>
                      <a:headEnd type="none" w="med" len="med"/>
                      <a:tailEnd type="none" w="med" len="med"/>
                    </a:lnT>
                    <a:lnB w="38100" cap="flat" cmpd="sng" algn="ctr">
                      <a:solidFill>
                        <a:srgbClr val="213363"/>
                      </a:solidFill>
                      <a:prstDash val="solid"/>
                      <a:round/>
                      <a:headEnd type="none" w="med" len="med"/>
                      <a:tailEnd type="none" w="med" len="med"/>
                    </a:lnB>
                  </a:tcPr>
                </a:tc>
                <a:tc>
                  <a:txBody>
                    <a:bodyPr/>
                    <a:lstStyle/>
                    <a:p>
                      <a:pPr algn="ctr">
                        <a:lnSpc>
                          <a:spcPts val="2911"/>
                        </a:lnSpc>
                        <a:defRPr/>
                      </a:pPr>
                      <a:r>
                        <a:rPr lang="en-US" sz="2599">
                          <a:solidFill>
                            <a:srgbClr val="213363"/>
                          </a:solidFill>
                          <a:latin typeface="Times New Roman"/>
                          <a:ea typeface="Times New Roman"/>
                          <a:cs typeface="Times New Roman"/>
                          <a:sym typeface="Times New Roman"/>
                        </a:rPr>
                        <a:t>0.1</a:t>
                      </a:r>
                      <a:endParaRPr lang="en-US" sz="1100"/>
                    </a:p>
                  </a:txBody>
                  <a:tcPr marL="190500" marR="190500" marT="190500" marB="190500" anchor="ctr">
                    <a:lnL w="38100" cap="flat" cmpd="sng" algn="ctr">
                      <a:solidFill>
                        <a:srgbClr val="213363"/>
                      </a:solidFill>
                      <a:prstDash val="solid"/>
                      <a:round/>
                      <a:headEnd type="none" w="med" len="med"/>
                      <a:tailEnd type="none" w="med" len="med"/>
                    </a:lnL>
                    <a:lnR w="38100" cap="flat" cmpd="sng" algn="ctr">
                      <a:solidFill>
                        <a:srgbClr val="213363"/>
                      </a:solidFill>
                      <a:prstDash val="solid"/>
                      <a:round/>
                      <a:headEnd type="none" w="med" len="med"/>
                      <a:tailEnd type="none" w="med" len="med"/>
                    </a:lnR>
                    <a:lnT w="38100" cap="flat" cmpd="sng" algn="ctr">
                      <a:solidFill>
                        <a:srgbClr val="213363"/>
                      </a:solidFill>
                      <a:prstDash val="solid"/>
                      <a:round/>
                      <a:headEnd type="none" w="med" len="med"/>
                      <a:tailEnd type="none" w="med" len="med"/>
                    </a:lnT>
                    <a:lnB w="38100" cap="flat" cmpd="sng" algn="ctr">
                      <a:solidFill>
                        <a:srgbClr val="213363"/>
                      </a:solidFill>
                      <a:prstDash val="solid"/>
                      <a:round/>
                      <a:headEnd type="none" w="med" len="med"/>
                      <a:tailEnd type="none" w="med" len="med"/>
                    </a:lnB>
                  </a:tcPr>
                </a:tc>
                <a:tc>
                  <a:txBody>
                    <a:bodyPr/>
                    <a:lstStyle/>
                    <a:p>
                      <a:pPr algn="ctr">
                        <a:lnSpc>
                          <a:spcPts val="2911"/>
                        </a:lnSpc>
                        <a:defRPr/>
                      </a:pPr>
                      <a:r>
                        <a:rPr lang="en-US" sz="2599">
                          <a:solidFill>
                            <a:srgbClr val="213363"/>
                          </a:solidFill>
                          <a:latin typeface="Times New Roman"/>
                          <a:ea typeface="Times New Roman"/>
                          <a:cs typeface="Times New Roman"/>
                          <a:sym typeface="Times New Roman"/>
                        </a:rPr>
                        <a:t>1</a:t>
                      </a:r>
                      <a:endParaRPr lang="en-US" sz="1100"/>
                    </a:p>
                  </a:txBody>
                  <a:tcPr marL="190500" marR="190500" marT="190500" marB="190500" anchor="ctr">
                    <a:lnL w="38100" cap="flat" cmpd="sng" algn="ctr">
                      <a:solidFill>
                        <a:srgbClr val="213363"/>
                      </a:solidFill>
                      <a:prstDash val="solid"/>
                      <a:round/>
                      <a:headEnd type="none" w="med" len="med"/>
                      <a:tailEnd type="none" w="med" len="med"/>
                    </a:lnL>
                    <a:lnR w="38100" cap="flat" cmpd="sng" algn="ctr">
                      <a:solidFill>
                        <a:srgbClr val="213363"/>
                      </a:solidFill>
                      <a:prstDash val="solid"/>
                      <a:round/>
                      <a:headEnd type="none" w="med" len="med"/>
                      <a:tailEnd type="none" w="med" len="med"/>
                    </a:lnR>
                    <a:lnT w="38100" cap="flat" cmpd="sng" algn="ctr">
                      <a:solidFill>
                        <a:srgbClr val="213363"/>
                      </a:solidFill>
                      <a:prstDash val="solid"/>
                      <a:round/>
                      <a:headEnd type="none" w="med" len="med"/>
                      <a:tailEnd type="none" w="med" len="med"/>
                    </a:lnT>
                    <a:lnB w="38100" cap="flat" cmpd="sng" algn="ctr">
                      <a:solidFill>
                        <a:srgbClr val="213363"/>
                      </a:solidFill>
                      <a:prstDash val="solid"/>
                      <a:round/>
                      <a:headEnd type="none" w="med" len="med"/>
                      <a:tailEnd type="none" w="med" len="med"/>
                    </a:lnB>
                  </a:tcPr>
                </a:tc>
                <a:tc>
                  <a:txBody>
                    <a:bodyPr/>
                    <a:lstStyle/>
                    <a:p>
                      <a:pPr algn="ctr">
                        <a:lnSpc>
                          <a:spcPts val="2911"/>
                        </a:lnSpc>
                        <a:defRPr/>
                      </a:pPr>
                      <a:r>
                        <a:rPr lang="en-US" sz="2599">
                          <a:solidFill>
                            <a:srgbClr val="213363"/>
                          </a:solidFill>
                          <a:latin typeface="Times New Roman"/>
                          <a:ea typeface="Times New Roman"/>
                          <a:cs typeface="Times New Roman"/>
                          <a:sym typeface="Times New Roman"/>
                        </a:rPr>
                        <a:t>0.3</a:t>
                      </a:r>
                      <a:endParaRPr lang="en-US" sz="1100"/>
                    </a:p>
                  </a:txBody>
                  <a:tcPr marL="190500" marR="190500" marT="190500" marB="190500" anchor="ctr">
                    <a:lnL w="38100" cap="flat" cmpd="sng" algn="ctr">
                      <a:solidFill>
                        <a:srgbClr val="213363"/>
                      </a:solidFill>
                      <a:prstDash val="solid"/>
                      <a:round/>
                      <a:headEnd type="none" w="med" len="med"/>
                      <a:tailEnd type="none" w="med" len="med"/>
                    </a:lnL>
                    <a:lnR w="38100" cap="flat" cmpd="sng" algn="ctr">
                      <a:solidFill>
                        <a:srgbClr val="213363"/>
                      </a:solidFill>
                      <a:prstDash val="solid"/>
                      <a:round/>
                      <a:headEnd type="none" w="med" len="med"/>
                      <a:tailEnd type="none" w="med" len="med"/>
                    </a:lnR>
                    <a:lnT w="38100" cap="flat" cmpd="sng" algn="ctr">
                      <a:solidFill>
                        <a:srgbClr val="213363"/>
                      </a:solidFill>
                      <a:prstDash val="solid"/>
                      <a:round/>
                      <a:headEnd type="none" w="med" len="med"/>
                      <a:tailEnd type="none" w="med" len="med"/>
                    </a:lnT>
                    <a:lnB w="38100" cap="flat" cmpd="sng" algn="ctr">
                      <a:solidFill>
                        <a:srgbClr val="213363"/>
                      </a:solidFill>
                      <a:prstDash val="solid"/>
                      <a:round/>
                      <a:headEnd type="none" w="med" len="med"/>
                      <a:tailEnd type="none" w="med" len="med"/>
                    </a:lnB>
                  </a:tcPr>
                </a:tc>
                <a:extLst>
                  <a:ext uri="{0D108BD9-81ED-4DB2-BD59-A6C34878D82A}">
                    <a16:rowId xmlns:a16="http://schemas.microsoft.com/office/drawing/2014/main" val="10004"/>
                  </a:ext>
                </a:extLst>
              </a:tr>
              <a:tr h="930275">
                <a:tc>
                  <a:txBody>
                    <a:bodyPr/>
                    <a:lstStyle/>
                    <a:p>
                      <a:pPr algn="ctr">
                        <a:lnSpc>
                          <a:spcPts val="1299"/>
                        </a:lnSpc>
                        <a:defRPr/>
                      </a:pPr>
                      <a:r>
                        <a:rPr lang="en-US" sz="2599" b="1">
                          <a:solidFill>
                            <a:srgbClr val="213363"/>
                          </a:solidFill>
                          <a:latin typeface="Times New Roman Bold"/>
                          <a:ea typeface="Times New Roman Bold"/>
                          <a:cs typeface="Times New Roman Bold"/>
                          <a:sym typeface="Times New Roman Bold"/>
                        </a:rPr>
                        <a:t>gender</a:t>
                      </a:r>
                      <a:endParaRPr lang="en-US" sz="1100"/>
                    </a:p>
                  </a:txBody>
                  <a:tcPr marL="190500" marR="190500" marT="190500" marB="190500" anchor="ctr">
                    <a:lnL w="38100" cap="flat" cmpd="sng" algn="ctr">
                      <a:solidFill>
                        <a:srgbClr val="213363"/>
                      </a:solidFill>
                      <a:prstDash val="solid"/>
                      <a:round/>
                      <a:headEnd type="none" w="med" len="med"/>
                      <a:tailEnd type="none" w="med" len="med"/>
                    </a:lnL>
                    <a:lnR w="38100" cap="flat" cmpd="sng" algn="ctr">
                      <a:solidFill>
                        <a:srgbClr val="213363"/>
                      </a:solidFill>
                      <a:prstDash val="solid"/>
                      <a:round/>
                      <a:headEnd type="none" w="med" len="med"/>
                      <a:tailEnd type="none" w="med" len="med"/>
                    </a:lnR>
                    <a:lnT w="38100" cap="flat" cmpd="sng" algn="ctr">
                      <a:solidFill>
                        <a:srgbClr val="213363"/>
                      </a:solidFill>
                      <a:prstDash val="solid"/>
                      <a:round/>
                      <a:headEnd type="none" w="med" len="med"/>
                      <a:tailEnd type="none" w="med" len="med"/>
                    </a:lnT>
                    <a:lnB w="38100" cap="flat" cmpd="sng" algn="ctr">
                      <a:solidFill>
                        <a:srgbClr val="213363"/>
                      </a:solidFill>
                      <a:prstDash val="solid"/>
                      <a:round/>
                      <a:headEnd type="none" w="med" len="med"/>
                      <a:tailEnd type="none" w="med" len="med"/>
                    </a:lnB>
                  </a:tcPr>
                </a:tc>
                <a:tc>
                  <a:txBody>
                    <a:bodyPr/>
                    <a:lstStyle/>
                    <a:p>
                      <a:pPr algn="ctr">
                        <a:lnSpc>
                          <a:spcPts val="1299"/>
                        </a:lnSpc>
                        <a:defRPr/>
                      </a:pPr>
                      <a:r>
                        <a:rPr lang="en-US" sz="2599">
                          <a:solidFill>
                            <a:srgbClr val="213363"/>
                          </a:solidFill>
                          <a:latin typeface="Times New Roman"/>
                          <a:ea typeface="Times New Roman"/>
                          <a:cs typeface="Times New Roman"/>
                          <a:sym typeface="Times New Roman"/>
                        </a:rPr>
                        <a:t>0</a:t>
                      </a:r>
                      <a:endParaRPr lang="en-US" sz="1100"/>
                    </a:p>
                  </a:txBody>
                  <a:tcPr marL="190500" marR="190500" marT="190500" marB="190500" anchor="ctr">
                    <a:lnL w="38100" cap="flat" cmpd="sng" algn="ctr">
                      <a:solidFill>
                        <a:srgbClr val="213363"/>
                      </a:solidFill>
                      <a:prstDash val="solid"/>
                      <a:round/>
                      <a:headEnd type="none" w="med" len="med"/>
                      <a:tailEnd type="none" w="med" len="med"/>
                    </a:lnL>
                    <a:lnR w="38100" cap="flat" cmpd="sng" algn="ctr">
                      <a:solidFill>
                        <a:srgbClr val="213363"/>
                      </a:solidFill>
                      <a:prstDash val="solid"/>
                      <a:round/>
                      <a:headEnd type="none" w="med" len="med"/>
                      <a:tailEnd type="none" w="med" len="med"/>
                    </a:lnR>
                    <a:lnT w="38100" cap="flat" cmpd="sng" algn="ctr">
                      <a:solidFill>
                        <a:srgbClr val="213363"/>
                      </a:solidFill>
                      <a:prstDash val="solid"/>
                      <a:round/>
                      <a:headEnd type="none" w="med" len="med"/>
                      <a:tailEnd type="none" w="med" len="med"/>
                    </a:lnT>
                    <a:lnB w="38100" cap="flat" cmpd="sng" algn="ctr">
                      <a:solidFill>
                        <a:srgbClr val="213363"/>
                      </a:solidFill>
                      <a:prstDash val="solid"/>
                      <a:round/>
                      <a:headEnd type="none" w="med" len="med"/>
                      <a:tailEnd type="none" w="med" len="med"/>
                    </a:lnB>
                  </a:tcPr>
                </a:tc>
                <a:tc>
                  <a:txBody>
                    <a:bodyPr/>
                    <a:lstStyle/>
                    <a:p>
                      <a:pPr algn="ctr">
                        <a:lnSpc>
                          <a:spcPts val="1299"/>
                        </a:lnSpc>
                        <a:defRPr/>
                      </a:pPr>
                      <a:r>
                        <a:rPr lang="en-US" sz="2599">
                          <a:solidFill>
                            <a:srgbClr val="213363"/>
                          </a:solidFill>
                          <a:latin typeface="Times New Roman"/>
                          <a:ea typeface="Times New Roman"/>
                          <a:cs typeface="Times New Roman"/>
                          <a:sym typeface="Times New Roman"/>
                        </a:rPr>
                        <a:t>1</a:t>
                      </a:r>
                      <a:endParaRPr lang="en-US" sz="1100"/>
                    </a:p>
                  </a:txBody>
                  <a:tcPr marL="190500" marR="190500" marT="190500" marB="190500" anchor="ctr">
                    <a:lnL w="38100" cap="flat" cmpd="sng" algn="ctr">
                      <a:solidFill>
                        <a:srgbClr val="213363"/>
                      </a:solidFill>
                      <a:prstDash val="solid"/>
                      <a:round/>
                      <a:headEnd type="none" w="med" len="med"/>
                      <a:tailEnd type="none" w="med" len="med"/>
                    </a:lnL>
                    <a:lnR w="38100" cap="flat" cmpd="sng" algn="ctr">
                      <a:solidFill>
                        <a:srgbClr val="213363"/>
                      </a:solidFill>
                      <a:prstDash val="solid"/>
                      <a:round/>
                      <a:headEnd type="none" w="med" len="med"/>
                      <a:tailEnd type="none" w="med" len="med"/>
                    </a:lnR>
                    <a:lnT w="38100" cap="flat" cmpd="sng" algn="ctr">
                      <a:solidFill>
                        <a:srgbClr val="213363"/>
                      </a:solidFill>
                      <a:prstDash val="solid"/>
                      <a:round/>
                      <a:headEnd type="none" w="med" len="med"/>
                      <a:tailEnd type="none" w="med" len="med"/>
                    </a:lnT>
                    <a:lnB w="38100" cap="flat" cmpd="sng" algn="ctr">
                      <a:solidFill>
                        <a:srgbClr val="213363"/>
                      </a:solidFill>
                      <a:prstDash val="solid"/>
                      <a:round/>
                      <a:headEnd type="none" w="med" len="med"/>
                      <a:tailEnd type="none" w="med" len="med"/>
                    </a:lnB>
                  </a:tcPr>
                </a:tc>
                <a:tc>
                  <a:txBody>
                    <a:bodyPr/>
                    <a:lstStyle/>
                    <a:p>
                      <a:pPr algn="ctr">
                        <a:lnSpc>
                          <a:spcPts val="1299"/>
                        </a:lnSpc>
                        <a:defRPr/>
                      </a:pPr>
                      <a:r>
                        <a:rPr lang="en-US" sz="2599">
                          <a:solidFill>
                            <a:srgbClr val="213363"/>
                          </a:solidFill>
                          <a:latin typeface="Times New Roman"/>
                          <a:ea typeface="Times New Roman"/>
                          <a:cs typeface="Times New Roman"/>
                          <a:sym typeface="Times New Roman"/>
                        </a:rPr>
                        <a:t>-1</a:t>
                      </a:r>
                      <a:endParaRPr lang="en-US" sz="1100"/>
                    </a:p>
                  </a:txBody>
                  <a:tcPr marL="190500" marR="190500" marT="190500" marB="190500" anchor="ctr">
                    <a:lnL w="38100" cap="flat" cmpd="sng" algn="ctr">
                      <a:solidFill>
                        <a:srgbClr val="213363"/>
                      </a:solidFill>
                      <a:prstDash val="solid"/>
                      <a:round/>
                      <a:headEnd type="none" w="med" len="med"/>
                      <a:tailEnd type="none" w="med" len="med"/>
                    </a:lnL>
                    <a:lnR w="38100" cap="flat" cmpd="sng" algn="ctr">
                      <a:solidFill>
                        <a:srgbClr val="213363"/>
                      </a:solidFill>
                      <a:prstDash val="solid"/>
                      <a:round/>
                      <a:headEnd type="none" w="med" len="med"/>
                      <a:tailEnd type="none" w="med" len="med"/>
                    </a:lnR>
                    <a:lnT w="38100" cap="flat" cmpd="sng" algn="ctr">
                      <a:solidFill>
                        <a:srgbClr val="213363"/>
                      </a:solidFill>
                      <a:prstDash val="solid"/>
                      <a:round/>
                      <a:headEnd type="none" w="med" len="med"/>
                      <a:tailEnd type="none" w="med" len="med"/>
                    </a:lnT>
                    <a:lnB w="38100" cap="flat" cmpd="sng" algn="ctr">
                      <a:solidFill>
                        <a:srgbClr val="213363"/>
                      </a:solidFill>
                      <a:prstDash val="solid"/>
                      <a:round/>
                      <a:headEnd type="none" w="med" len="med"/>
                      <a:tailEnd type="none" w="med" len="med"/>
                    </a:lnB>
                  </a:tcPr>
                </a:tc>
                <a:tc>
                  <a:txBody>
                    <a:bodyPr/>
                    <a:lstStyle/>
                    <a:p>
                      <a:pPr algn="ctr">
                        <a:lnSpc>
                          <a:spcPts val="1299"/>
                        </a:lnSpc>
                        <a:defRPr/>
                      </a:pPr>
                      <a:r>
                        <a:rPr lang="en-US" sz="2599">
                          <a:solidFill>
                            <a:srgbClr val="213363"/>
                          </a:solidFill>
                          <a:latin typeface="Times New Roman"/>
                          <a:ea typeface="Times New Roman"/>
                          <a:cs typeface="Times New Roman"/>
                          <a:sym typeface="Times New Roman"/>
                        </a:rPr>
                        <a:t>-1</a:t>
                      </a:r>
                      <a:endParaRPr lang="en-US" sz="1100"/>
                    </a:p>
                  </a:txBody>
                  <a:tcPr marL="190500" marR="190500" marT="190500" marB="190500" anchor="ctr">
                    <a:lnL w="38100" cap="flat" cmpd="sng" algn="ctr">
                      <a:solidFill>
                        <a:srgbClr val="213363"/>
                      </a:solidFill>
                      <a:prstDash val="solid"/>
                      <a:round/>
                      <a:headEnd type="none" w="med" len="med"/>
                      <a:tailEnd type="none" w="med" len="med"/>
                    </a:lnL>
                    <a:lnR w="38100" cap="flat" cmpd="sng" algn="ctr">
                      <a:solidFill>
                        <a:srgbClr val="213363"/>
                      </a:solidFill>
                      <a:prstDash val="solid"/>
                      <a:round/>
                      <a:headEnd type="none" w="med" len="med"/>
                      <a:tailEnd type="none" w="med" len="med"/>
                    </a:lnR>
                    <a:lnT w="38100" cap="flat" cmpd="sng" algn="ctr">
                      <a:solidFill>
                        <a:srgbClr val="213363"/>
                      </a:solidFill>
                      <a:prstDash val="solid"/>
                      <a:round/>
                      <a:headEnd type="none" w="med" len="med"/>
                      <a:tailEnd type="none" w="med" len="med"/>
                    </a:lnT>
                    <a:lnB w="38100" cap="flat" cmpd="sng" algn="ctr">
                      <a:solidFill>
                        <a:srgbClr val="213363"/>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
        <p:nvSpPr>
          <p:cNvPr id="10" name="TextBox 10"/>
          <p:cNvSpPr txBox="1"/>
          <p:nvPr/>
        </p:nvSpPr>
        <p:spPr>
          <a:xfrm>
            <a:off x="812967" y="235436"/>
            <a:ext cx="15947550" cy="1352550"/>
          </a:xfrm>
          <a:prstGeom prst="rect">
            <a:avLst/>
          </a:prstGeom>
        </p:spPr>
        <p:txBody>
          <a:bodyPr lIns="0" tIns="0" rIns="0" bIns="0" rtlCol="0" anchor="t">
            <a:spAutoFit/>
          </a:bodyPr>
          <a:lstStyle/>
          <a:p>
            <a:pPr algn="ctr">
              <a:lnSpc>
                <a:spcPts val="9479"/>
              </a:lnSpc>
            </a:pPr>
            <a:r>
              <a:rPr lang="en-US" sz="7899" b="1" dirty="0">
                <a:solidFill>
                  <a:srgbClr val="FFFFFF"/>
                </a:solidFill>
                <a:latin typeface="Times New Roman Bold"/>
                <a:ea typeface="Times New Roman Bold"/>
                <a:cs typeface="Times New Roman Bold"/>
                <a:sym typeface="Times New Roman Bold"/>
              </a:rPr>
              <a:t>Vectorization</a:t>
            </a:r>
          </a:p>
        </p:txBody>
      </p:sp>
      <p:sp>
        <p:nvSpPr>
          <p:cNvPr id="11" name="TextBox 11"/>
          <p:cNvSpPr txBox="1"/>
          <p:nvPr/>
        </p:nvSpPr>
        <p:spPr>
          <a:xfrm>
            <a:off x="1028700" y="1943918"/>
            <a:ext cx="3999429" cy="570865"/>
          </a:xfrm>
          <a:prstGeom prst="rect">
            <a:avLst/>
          </a:prstGeom>
        </p:spPr>
        <p:txBody>
          <a:bodyPr lIns="0" tIns="0" rIns="0" bIns="0" rtlCol="0" anchor="t">
            <a:spAutoFit/>
          </a:bodyPr>
          <a:lstStyle/>
          <a:p>
            <a:pPr marL="734059" lvl="1" indent="-367030" algn="l">
              <a:lnSpc>
                <a:spcPts val="4759"/>
              </a:lnSpc>
              <a:buFont typeface="Arial"/>
              <a:buChar char="•"/>
            </a:pPr>
            <a:r>
              <a:rPr lang="en-US" sz="3399" b="1">
                <a:solidFill>
                  <a:srgbClr val="213363"/>
                </a:solidFill>
                <a:latin typeface="Source Sans Pro Bold"/>
                <a:ea typeface="Source Sans Pro Bold"/>
                <a:cs typeface="Source Sans Pro Bold"/>
                <a:sym typeface="Source Sans Pro Bold"/>
              </a:rPr>
              <a:t>Word Embedding</a:t>
            </a:r>
          </a:p>
        </p:txBody>
      </p:sp>
      <p:sp>
        <p:nvSpPr>
          <p:cNvPr id="12" name="TextBox 12"/>
          <p:cNvSpPr txBox="1"/>
          <p:nvPr/>
        </p:nvSpPr>
        <p:spPr>
          <a:xfrm>
            <a:off x="1735617" y="2711676"/>
            <a:ext cx="7098147" cy="3067050"/>
          </a:xfrm>
          <a:prstGeom prst="rect">
            <a:avLst/>
          </a:prstGeom>
        </p:spPr>
        <p:txBody>
          <a:bodyPr lIns="0" tIns="0" rIns="0" bIns="0" rtlCol="0" anchor="t">
            <a:spAutoFit/>
          </a:bodyPr>
          <a:lstStyle/>
          <a:p>
            <a:pPr algn="just">
              <a:lnSpc>
                <a:spcPts val="3480"/>
              </a:lnSpc>
            </a:pPr>
            <a:r>
              <a:rPr lang="en-US" sz="2900">
                <a:solidFill>
                  <a:srgbClr val="213363"/>
                </a:solidFill>
                <a:latin typeface="Source Sans Pro"/>
                <a:ea typeface="Source Sans Pro"/>
                <a:cs typeface="Source Sans Pro"/>
                <a:sym typeface="Source Sans Pro"/>
              </a:rPr>
              <a:t>In Natural Language processing, word embedding is the term used for the representation of words for text analysis typically in the form of real valued vector that encodes the meaning of the words such that the word that are closer in the vector space in the meaning.</a:t>
            </a:r>
          </a:p>
        </p:txBody>
      </p:sp>
      <p:sp>
        <p:nvSpPr>
          <p:cNvPr id="13" name="TextBox 13"/>
          <p:cNvSpPr txBox="1"/>
          <p:nvPr/>
        </p:nvSpPr>
        <p:spPr>
          <a:xfrm>
            <a:off x="1735617" y="6930990"/>
            <a:ext cx="6585023" cy="2012188"/>
          </a:xfrm>
          <a:prstGeom prst="rect">
            <a:avLst/>
          </a:prstGeom>
        </p:spPr>
        <p:txBody>
          <a:bodyPr lIns="0" tIns="0" rIns="0" bIns="0" rtlCol="0" anchor="t">
            <a:spAutoFit/>
          </a:bodyPr>
          <a:lstStyle/>
          <a:p>
            <a:pPr algn="just">
              <a:lnSpc>
                <a:spcPts val="3161"/>
              </a:lnSpc>
            </a:pPr>
            <a:r>
              <a:rPr lang="en-US" sz="2900">
                <a:solidFill>
                  <a:srgbClr val="213363"/>
                </a:solidFill>
                <a:latin typeface="Source Sans Pro"/>
                <a:ea typeface="Source Sans Pro"/>
                <a:cs typeface="Source Sans Pro"/>
                <a:sym typeface="Source Sans Pro"/>
              </a:rPr>
              <a:t>This model is based on the concept of word embeddings, which allow words with similar meanings to have similar representations in a high-dimensional space.</a:t>
            </a:r>
          </a:p>
        </p:txBody>
      </p:sp>
      <p:sp>
        <p:nvSpPr>
          <p:cNvPr id="14" name="TextBox 14"/>
          <p:cNvSpPr txBox="1"/>
          <p:nvPr/>
        </p:nvSpPr>
        <p:spPr>
          <a:xfrm>
            <a:off x="1028700" y="6122000"/>
            <a:ext cx="3009900" cy="570865"/>
          </a:xfrm>
          <a:prstGeom prst="rect">
            <a:avLst/>
          </a:prstGeom>
        </p:spPr>
        <p:txBody>
          <a:bodyPr wrap="square" lIns="0" tIns="0" rIns="0" bIns="0" rtlCol="0" anchor="t">
            <a:spAutoFit/>
          </a:bodyPr>
          <a:lstStyle/>
          <a:p>
            <a:pPr marL="734059" lvl="1" indent="-367030" algn="l">
              <a:lnSpc>
                <a:spcPts val="4759"/>
              </a:lnSpc>
              <a:buFont typeface="Arial"/>
              <a:buChar char="•"/>
            </a:pPr>
            <a:r>
              <a:rPr lang="en-US" sz="3399" b="1" dirty="0" err="1">
                <a:solidFill>
                  <a:srgbClr val="213363"/>
                </a:solidFill>
                <a:latin typeface="Source Sans Pro Bold"/>
                <a:ea typeface="Source Sans Pro Bold"/>
                <a:cs typeface="Source Sans Pro Bold"/>
                <a:sym typeface="Source Sans Pro Bold"/>
              </a:rPr>
              <a:t>Word2Vec</a:t>
            </a:r>
            <a:endParaRPr lang="en-US" sz="3399" b="1" dirty="0">
              <a:solidFill>
                <a:srgbClr val="213363"/>
              </a:solidFill>
              <a:latin typeface="Source Sans Pro Bold"/>
              <a:ea typeface="Source Sans Pro Bold"/>
              <a:cs typeface="Source Sans Pro Bold"/>
              <a:sym typeface="Source Sans Pro Bold"/>
            </a:endParaRPr>
          </a:p>
        </p:txBody>
      </p:sp>
      <p:sp>
        <p:nvSpPr>
          <p:cNvPr id="15" name="Freeform 15"/>
          <p:cNvSpPr/>
          <p:nvPr/>
        </p:nvSpPr>
        <p:spPr>
          <a:xfrm rot="-1586000">
            <a:off x="10473197" y="8606626"/>
            <a:ext cx="4662700" cy="2291200"/>
          </a:xfrm>
          <a:custGeom>
            <a:avLst/>
            <a:gdLst/>
            <a:ahLst/>
            <a:cxnLst/>
            <a:rect l="l" t="t" r="r" b="b"/>
            <a:pathLst>
              <a:path w="4662700" h="2291200">
                <a:moveTo>
                  <a:pt x="0" y="0"/>
                </a:moveTo>
                <a:lnTo>
                  <a:pt x="4662700" y="0"/>
                </a:lnTo>
                <a:lnTo>
                  <a:pt x="4662700" y="2291200"/>
                </a:lnTo>
                <a:lnTo>
                  <a:pt x="0" y="229120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IN"/>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A9CBF9"/>
        </a:solidFill>
        <a:effectLst/>
      </p:bgPr>
    </p:bg>
    <p:spTree>
      <p:nvGrpSpPr>
        <p:cNvPr id="1" name=""/>
        <p:cNvGrpSpPr/>
        <p:nvPr/>
      </p:nvGrpSpPr>
      <p:grpSpPr>
        <a:xfrm>
          <a:off x="0" y="0"/>
          <a:ext cx="0" cy="0"/>
          <a:chOff x="0" y="0"/>
          <a:chExt cx="0" cy="0"/>
        </a:xfrm>
      </p:grpSpPr>
      <p:sp>
        <p:nvSpPr>
          <p:cNvPr id="2" name="Freeform 2"/>
          <p:cNvSpPr/>
          <p:nvPr/>
        </p:nvSpPr>
        <p:spPr>
          <a:xfrm>
            <a:off x="8099387" y="9763991"/>
            <a:ext cx="3975178" cy="631158"/>
          </a:xfrm>
          <a:custGeom>
            <a:avLst/>
            <a:gdLst/>
            <a:ahLst/>
            <a:cxnLst/>
            <a:rect l="l" t="t" r="r" b="b"/>
            <a:pathLst>
              <a:path w="3975178" h="631158">
                <a:moveTo>
                  <a:pt x="0" y="0"/>
                </a:moveTo>
                <a:lnTo>
                  <a:pt x="3975178" y="0"/>
                </a:lnTo>
                <a:lnTo>
                  <a:pt x="3975178" y="631158"/>
                </a:lnTo>
                <a:lnTo>
                  <a:pt x="0" y="63115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grpSp>
        <p:nvGrpSpPr>
          <p:cNvPr id="3" name="Group 3"/>
          <p:cNvGrpSpPr/>
          <p:nvPr/>
        </p:nvGrpSpPr>
        <p:grpSpPr>
          <a:xfrm>
            <a:off x="177" y="7152558"/>
            <a:ext cx="3520012" cy="3134442"/>
            <a:chOff x="0" y="0"/>
            <a:chExt cx="4693349" cy="4179256"/>
          </a:xfrm>
        </p:grpSpPr>
        <p:sp>
          <p:nvSpPr>
            <p:cNvPr id="4" name="Freeform 4"/>
            <p:cNvSpPr/>
            <p:nvPr/>
          </p:nvSpPr>
          <p:spPr>
            <a:xfrm>
              <a:off x="127" y="0"/>
              <a:ext cx="4693158" cy="4179062"/>
            </a:xfrm>
            <a:custGeom>
              <a:avLst/>
              <a:gdLst/>
              <a:ahLst/>
              <a:cxnLst/>
              <a:rect l="l" t="t" r="r" b="b"/>
              <a:pathLst>
                <a:path w="4693158" h="4179062">
                  <a:moveTo>
                    <a:pt x="0" y="208534"/>
                  </a:moveTo>
                  <a:cubicBezTo>
                    <a:pt x="0" y="208534"/>
                    <a:pt x="1303655" y="0"/>
                    <a:pt x="2123059" y="1778000"/>
                  </a:cubicBezTo>
                  <a:cubicBezTo>
                    <a:pt x="3036951" y="1778000"/>
                    <a:pt x="3538474" y="2535428"/>
                    <a:pt x="3538474" y="3386963"/>
                  </a:cubicBezTo>
                  <a:cubicBezTo>
                    <a:pt x="4340606" y="3386963"/>
                    <a:pt x="4693158" y="4179062"/>
                    <a:pt x="4693158" y="4179062"/>
                  </a:cubicBezTo>
                  <a:lnTo>
                    <a:pt x="0" y="4179062"/>
                  </a:lnTo>
                  <a:close/>
                </a:path>
              </a:pathLst>
            </a:custGeom>
            <a:gradFill rotWithShape="1">
              <a:gsLst>
                <a:gs pos="0">
                  <a:srgbClr val="FEFAF9">
                    <a:alpha val="18823"/>
                  </a:srgbClr>
                </a:gs>
                <a:gs pos="100000">
                  <a:srgbClr val="FEFAF9">
                    <a:alpha val="100000"/>
                  </a:srgbClr>
                </a:gs>
              </a:gsLst>
              <a:lin ang="8099331"/>
            </a:gradFill>
          </p:spPr>
          <p:txBody>
            <a:bodyPr/>
            <a:lstStyle/>
            <a:p>
              <a:endParaRPr lang="en-IN"/>
            </a:p>
          </p:txBody>
        </p:sp>
      </p:grpSp>
      <p:grpSp>
        <p:nvGrpSpPr>
          <p:cNvPr id="5" name="Group 5"/>
          <p:cNvGrpSpPr/>
          <p:nvPr/>
        </p:nvGrpSpPr>
        <p:grpSpPr>
          <a:xfrm>
            <a:off x="-280924" y="142117"/>
            <a:ext cx="2898560" cy="1015514"/>
            <a:chOff x="0" y="0"/>
            <a:chExt cx="3864747" cy="1354019"/>
          </a:xfrm>
        </p:grpSpPr>
        <p:sp>
          <p:nvSpPr>
            <p:cNvPr id="6" name="Freeform 6"/>
            <p:cNvSpPr/>
            <p:nvPr/>
          </p:nvSpPr>
          <p:spPr>
            <a:xfrm>
              <a:off x="127" y="127"/>
              <a:ext cx="3864610" cy="1353947"/>
            </a:xfrm>
            <a:custGeom>
              <a:avLst/>
              <a:gdLst/>
              <a:ahLst/>
              <a:cxnLst/>
              <a:rect l="l" t="t" r="r" b="b"/>
              <a:pathLst>
                <a:path w="3864610" h="1353947">
                  <a:moveTo>
                    <a:pt x="0" y="199009"/>
                  </a:moveTo>
                  <a:cubicBezTo>
                    <a:pt x="0" y="199009"/>
                    <a:pt x="717931" y="0"/>
                    <a:pt x="1569212" y="851281"/>
                  </a:cubicBezTo>
                  <a:cubicBezTo>
                    <a:pt x="2215261" y="359029"/>
                    <a:pt x="2615438" y="687197"/>
                    <a:pt x="2970276" y="1040003"/>
                  </a:cubicBezTo>
                  <a:cubicBezTo>
                    <a:pt x="3657473" y="820547"/>
                    <a:pt x="3864610" y="1353947"/>
                    <a:pt x="3864610" y="1353947"/>
                  </a:cubicBezTo>
                  <a:lnTo>
                    <a:pt x="0" y="1353947"/>
                  </a:lnTo>
                  <a:close/>
                </a:path>
              </a:pathLst>
            </a:custGeom>
            <a:gradFill rotWithShape="1">
              <a:gsLst>
                <a:gs pos="0">
                  <a:srgbClr val="FEFAF9">
                    <a:alpha val="18823"/>
                  </a:srgbClr>
                </a:gs>
                <a:gs pos="100000">
                  <a:srgbClr val="FEFAF9">
                    <a:alpha val="100000"/>
                  </a:srgbClr>
                </a:gs>
              </a:gsLst>
              <a:lin ang="9438134"/>
            </a:gradFill>
          </p:spPr>
          <p:txBody>
            <a:bodyPr/>
            <a:lstStyle/>
            <a:p>
              <a:endParaRPr lang="en-IN"/>
            </a:p>
          </p:txBody>
        </p:sp>
      </p:grpSp>
      <p:sp>
        <p:nvSpPr>
          <p:cNvPr id="7" name="Freeform 7"/>
          <p:cNvSpPr/>
          <p:nvPr/>
        </p:nvSpPr>
        <p:spPr>
          <a:xfrm>
            <a:off x="7110750" y="-80950"/>
            <a:ext cx="3351984" cy="468786"/>
          </a:xfrm>
          <a:custGeom>
            <a:avLst/>
            <a:gdLst/>
            <a:ahLst/>
            <a:cxnLst/>
            <a:rect l="l" t="t" r="r" b="b"/>
            <a:pathLst>
              <a:path w="3351984" h="468786">
                <a:moveTo>
                  <a:pt x="0" y="0"/>
                </a:moveTo>
                <a:lnTo>
                  <a:pt x="3351984" y="0"/>
                </a:lnTo>
                <a:lnTo>
                  <a:pt x="3351984" y="468786"/>
                </a:lnTo>
                <a:lnTo>
                  <a:pt x="0" y="46878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N"/>
          </a:p>
        </p:txBody>
      </p:sp>
      <p:sp>
        <p:nvSpPr>
          <p:cNvPr id="8" name="Freeform 8"/>
          <p:cNvSpPr/>
          <p:nvPr/>
        </p:nvSpPr>
        <p:spPr>
          <a:xfrm>
            <a:off x="1563300" y="-1087667"/>
            <a:ext cx="15161400" cy="2607100"/>
          </a:xfrm>
          <a:custGeom>
            <a:avLst/>
            <a:gdLst/>
            <a:ahLst/>
            <a:cxnLst/>
            <a:rect l="l" t="t" r="r" b="b"/>
            <a:pathLst>
              <a:path w="15161400" h="2607100">
                <a:moveTo>
                  <a:pt x="0" y="0"/>
                </a:moveTo>
                <a:lnTo>
                  <a:pt x="15161400" y="0"/>
                </a:lnTo>
                <a:lnTo>
                  <a:pt x="15161400" y="2607100"/>
                </a:lnTo>
                <a:lnTo>
                  <a:pt x="0" y="26071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IN"/>
          </a:p>
        </p:txBody>
      </p:sp>
      <p:sp>
        <p:nvSpPr>
          <p:cNvPr id="9" name="Freeform 9"/>
          <p:cNvSpPr/>
          <p:nvPr/>
        </p:nvSpPr>
        <p:spPr>
          <a:xfrm>
            <a:off x="11166063" y="2140577"/>
            <a:ext cx="6274212" cy="7398779"/>
          </a:xfrm>
          <a:custGeom>
            <a:avLst/>
            <a:gdLst/>
            <a:ahLst/>
            <a:cxnLst/>
            <a:rect l="l" t="t" r="r" b="b"/>
            <a:pathLst>
              <a:path w="6274212" h="7398779">
                <a:moveTo>
                  <a:pt x="0" y="0"/>
                </a:moveTo>
                <a:lnTo>
                  <a:pt x="6274212" y="0"/>
                </a:lnTo>
                <a:lnTo>
                  <a:pt x="6274212" y="7398779"/>
                </a:lnTo>
                <a:lnTo>
                  <a:pt x="0" y="7398779"/>
                </a:lnTo>
                <a:lnTo>
                  <a:pt x="0" y="0"/>
                </a:lnTo>
                <a:close/>
              </a:path>
            </a:pathLst>
          </a:custGeom>
          <a:blipFill>
            <a:blip r:embed="rId9"/>
            <a:stretch>
              <a:fillRect t="-1652" r="-962" b="-1652"/>
            </a:stretch>
          </a:blipFill>
          <a:ln cap="sq">
            <a:noFill/>
            <a:prstDash val="solid"/>
            <a:miter/>
          </a:ln>
        </p:spPr>
        <p:txBody>
          <a:bodyPr/>
          <a:lstStyle/>
          <a:p>
            <a:endParaRPr lang="en-IN"/>
          </a:p>
        </p:txBody>
      </p:sp>
      <p:sp>
        <p:nvSpPr>
          <p:cNvPr id="10" name="TextBox 10"/>
          <p:cNvSpPr txBox="1"/>
          <p:nvPr/>
        </p:nvSpPr>
        <p:spPr>
          <a:xfrm>
            <a:off x="812967" y="206861"/>
            <a:ext cx="15947550" cy="1352550"/>
          </a:xfrm>
          <a:prstGeom prst="rect">
            <a:avLst/>
          </a:prstGeom>
        </p:spPr>
        <p:txBody>
          <a:bodyPr lIns="0" tIns="0" rIns="0" bIns="0" rtlCol="0" anchor="t">
            <a:spAutoFit/>
          </a:bodyPr>
          <a:lstStyle/>
          <a:p>
            <a:pPr algn="ctr">
              <a:lnSpc>
                <a:spcPts val="9479"/>
              </a:lnSpc>
            </a:pPr>
            <a:r>
              <a:rPr lang="en-US" sz="7899" b="1">
                <a:solidFill>
                  <a:srgbClr val="FFFFFF"/>
                </a:solidFill>
                <a:latin typeface="Times New Roman Bold"/>
                <a:ea typeface="Times New Roman Bold"/>
                <a:cs typeface="Times New Roman Bold"/>
                <a:sym typeface="Times New Roman Bold"/>
              </a:rPr>
              <a:t>Vectorization</a:t>
            </a:r>
          </a:p>
        </p:txBody>
      </p:sp>
      <p:sp>
        <p:nvSpPr>
          <p:cNvPr id="11" name="TextBox 11"/>
          <p:cNvSpPr txBox="1"/>
          <p:nvPr/>
        </p:nvSpPr>
        <p:spPr>
          <a:xfrm>
            <a:off x="1168356" y="2925221"/>
            <a:ext cx="8368089" cy="570865"/>
          </a:xfrm>
          <a:prstGeom prst="rect">
            <a:avLst/>
          </a:prstGeom>
        </p:spPr>
        <p:txBody>
          <a:bodyPr lIns="0" tIns="0" rIns="0" bIns="0" rtlCol="0" anchor="t">
            <a:spAutoFit/>
          </a:bodyPr>
          <a:lstStyle/>
          <a:p>
            <a:pPr marL="734059" lvl="1" indent="-367030" algn="l">
              <a:lnSpc>
                <a:spcPts val="4759"/>
              </a:lnSpc>
              <a:buFont typeface="Arial"/>
              <a:buChar char="•"/>
            </a:pPr>
            <a:r>
              <a:rPr lang="en-US" sz="3399" b="1">
                <a:solidFill>
                  <a:srgbClr val="213363"/>
                </a:solidFill>
                <a:latin typeface="Source Sans Pro Bold"/>
                <a:ea typeface="Source Sans Pro Bold"/>
                <a:cs typeface="Source Sans Pro Bold"/>
                <a:sym typeface="Source Sans Pro Bold"/>
              </a:rPr>
              <a:t>Continuous Bag-of-Words (CBOW)</a:t>
            </a:r>
          </a:p>
        </p:txBody>
      </p:sp>
      <p:sp>
        <p:nvSpPr>
          <p:cNvPr id="12" name="TextBox 12"/>
          <p:cNvSpPr txBox="1"/>
          <p:nvPr/>
        </p:nvSpPr>
        <p:spPr>
          <a:xfrm>
            <a:off x="1907846" y="3700821"/>
            <a:ext cx="9067698" cy="2693035"/>
          </a:xfrm>
          <a:prstGeom prst="rect">
            <a:avLst/>
          </a:prstGeom>
        </p:spPr>
        <p:txBody>
          <a:bodyPr lIns="0" tIns="0" rIns="0" bIns="0" rtlCol="0" anchor="t">
            <a:spAutoFit/>
          </a:bodyPr>
          <a:lstStyle/>
          <a:p>
            <a:pPr algn="just">
              <a:lnSpc>
                <a:spcPts val="4339"/>
              </a:lnSpc>
            </a:pPr>
            <a:r>
              <a:rPr lang="en-US" sz="3099">
                <a:solidFill>
                  <a:srgbClr val="213363"/>
                </a:solidFill>
                <a:latin typeface="Source Sans Pro"/>
                <a:ea typeface="Source Sans Pro"/>
                <a:cs typeface="Source Sans Pro"/>
                <a:sym typeface="Source Sans Pro"/>
              </a:rPr>
              <a:t>The Continuous Bag of Words (CBOW) model is a Word2Vec approach that predicts a target word based on its surrounding context words within a window. It learns word embeddings by maximizing the probability of the target word given the context words.</a:t>
            </a:r>
          </a:p>
        </p:txBody>
      </p:sp>
      <p:sp>
        <p:nvSpPr>
          <p:cNvPr id="13" name="Freeform 13"/>
          <p:cNvSpPr/>
          <p:nvPr/>
        </p:nvSpPr>
        <p:spPr>
          <a:xfrm>
            <a:off x="4940445" y="7324831"/>
            <a:ext cx="4596000" cy="3427850"/>
          </a:xfrm>
          <a:custGeom>
            <a:avLst/>
            <a:gdLst/>
            <a:ahLst/>
            <a:cxnLst/>
            <a:rect l="l" t="t" r="r" b="b"/>
            <a:pathLst>
              <a:path w="4596000" h="3427850">
                <a:moveTo>
                  <a:pt x="0" y="0"/>
                </a:moveTo>
                <a:lnTo>
                  <a:pt x="4596000" y="0"/>
                </a:lnTo>
                <a:lnTo>
                  <a:pt x="4596000" y="3427850"/>
                </a:lnTo>
                <a:lnTo>
                  <a:pt x="0" y="342785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IN"/>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A9CBF9"/>
        </a:solidFill>
        <a:effectLst/>
      </p:bgPr>
    </p:bg>
    <p:spTree>
      <p:nvGrpSpPr>
        <p:cNvPr id="1" name=""/>
        <p:cNvGrpSpPr/>
        <p:nvPr/>
      </p:nvGrpSpPr>
      <p:grpSpPr>
        <a:xfrm>
          <a:off x="0" y="0"/>
          <a:ext cx="0" cy="0"/>
          <a:chOff x="0" y="0"/>
          <a:chExt cx="0" cy="0"/>
        </a:xfrm>
      </p:grpSpPr>
      <p:sp>
        <p:nvSpPr>
          <p:cNvPr id="2" name="Freeform 2"/>
          <p:cNvSpPr/>
          <p:nvPr/>
        </p:nvSpPr>
        <p:spPr>
          <a:xfrm>
            <a:off x="7656400" y="9849476"/>
            <a:ext cx="3975178" cy="631158"/>
          </a:xfrm>
          <a:custGeom>
            <a:avLst/>
            <a:gdLst/>
            <a:ahLst/>
            <a:cxnLst/>
            <a:rect l="l" t="t" r="r" b="b"/>
            <a:pathLst>
              <a:path w="3975178" h="631158">
                <a:moveTo>
                  <a:pt x="0" y="0"/>
                </a:moveTo>
                <a:lnTo>
                  <a:pt x="3975178" y="0"/>
                </a:lnTo>
                <a:lnTo>
                  <a:pt x="3975178" y="631158"/>
                </a:lnTo>
                <a:lnTo>
                  <a:pt x="0" y="63115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grpSp>
        <p:nvGrpSpPr>
          <p:cNvPr id="3" name="Group 3"/>
          <p:cNvGrpSpPr/>
          <p:nvPr/>
        </p:nvGrpSpPr>
        <p:grpSpPr>
          <a:xfrm>
            <a:off x="-836604" y="7317122"/>
            <a:ext cx="3520012" cy="3134442"/>
            <a:chOff x="0" y="0"/>
            <a:chExt cx="4693349" cy="4179256"/>
          </a:xfrm>
        </p:grpSpPr>
        <p:sp>
          <p:nvSpPr>
            <p:cNvPr id="4" name="Freeform 4"/>
            <p:cNvSpPr/>
            <p:nvPr/>
          </p:nvSpPr>
          <p:spPr>
            <a:xfrm>
              <a:off x="127" y="0"/>
              <a:ext cx="4693158" cy="4179062"/>
            </a:xfrm>
            <a:custGeom>
              <a:avLst/>
              <a:gdLst/>
              <a:ahLst/>
              <a:cxnLst/>
              <a:rect l="l" t="t" r="r" b="b"/>
              <a:pathLst>
                <a:path w="4693158" h="4179062">
                  <a:moveTo>
                    <a:pt x="0" y="208534"/>
                  </a:moveTo>
                  <a:cubicBezTo>
                    <a:pt x="0" y="208534"/>
                    <a:pt x="1303655" y="0"/>
                    <a:pt x="2123059" y="1778000"/>
                  </a:cubicBezTo>
                  <a:cubicBezTo>
                    <a:pt x="3036951" y="1778000"/>
                    <a:pt x="3538474" y="2535428"/>
                    <a:pt x="3538474" y="3386963"/>
                  </a:cubicBezTo>
                  <a:cubicBezTo>
                    <a:pt x="4340606" y="3386963"/>
                    <a:pt x="4693158" y="4179062"/>
                    <a:pt x="4693158" y="4179062"/>
                  </a:cubicBezTo>
                  <a:lnTo>
                    <a:pt x="0" y="4179062"/>
                  </a:lnTo>
                  <a:close/>
                </a:path>
              </a:pathLst>
            </a:custGeom>
            <a:gradFill rotWithShape="1">
              <a:gsLst>
                <a:gs pos="0">
                  <a:srgbClr val="FEFAF9">
                    <a:alpha val="18823"/>
                  </a:srgbClr>
                </a:gs>
                <a:gs pos="100000">
                  <a:srgbClr val="FEFAF9">
                    <a:alpha val="100000"/>
                  </a:srgbClr>
                </a:gs>
              </a:gsLst>
              <a:lin ang="8099331"/>
            </a:gradFill>
          </p:spPr>
          <p:txBody>
            <a:bodyPr/>
            <a:lstStyle/>
            <a:p>
              <a:endParaRPr lang="en-IN"/>
            </a:p>
          </p:txBody>
        </p:sp>
      </p:grpSp>
      <p:grpSp>
        <p:nvGrpSpPr>
          <p:cNvPr id="5" name="Group 5"/>
          <p:cNvGrpSpPr/>
          <p:nvPr/>
        </p:nvGrpSpPr>
        <p:grpSpPr>
          <a:xfrm>
            <a:off x="15389484" y="7715968"/>
            <a:ext cx="2898516" cy="2579702"/>
            <a:chOff x="0" y="0"/>
            <a:chExt cx="3864688" cy="3439603"/>
          </a:xfrm>
        </p:grpSpPr>
        <p:sp>
          <p:nvSpPr>
            <p:cNvPr id="6" name="Freeform 6"/>
            <p:cNvSpPr/>
            <p:nvPr/>
          </p:nvSpPr>
          <p:spPr>
            <a:xfrm>
              <a:off x="0" y="0"/>
              <a:ext cx="3864483" cy="3439414"/>
            </a:xfrm>
            <a:custGeom>
              <a:avLst/>
              <a:gdLst/>
              <a:ahLst/>
              <a:cxnLst/>
              <a:rect l="l" t="t" r="r" b="b"/>
              <a:pathLst>
                <a:path w="3864483" h="3439414">
                  <a:moveTo>
                    <a:pt x="3862578" y="171704"/>
                  </a:moveTo>
                  <a:cubicBezTo>
                    <a:pt x="3862578" y="171704"/>
                    <a:pt x="2789682" y="0"/>
                    <a:pt x="2115312" y="1463421"/>
                  </a:cubicBezTo>
                  <a:cubicBezTo>
                    <a:pt x="1363218" y="1463421"/>
                    <a:pt x="950468" y="2086737"/>
                    <a:pt x="950468" y="2787650"/>
                  </a:cubicBezTo>
                  <a:cubicBezTo>
                    <a:pt x="290195" y="2787523"/>
                    <a:pt x="0" y="3439414"/>
                    <a:pt x="0" y="3439414"/>
                  </a:cubicBezTo>
                  <a:lnTo>
                    <a:pt x="3864483" y="3439414"/>
                  </a:lnTo>
                  <a:lnTo>
                    <a:pt x="3864483" y="171704"/>
                  </a:lnTo>
                  <a:close/>
                </a:path>
              </a:pathLst>
            </a:custGeom>
            <a:gradFill rotWithShape="1">
              <a:gsLst>
                <a:gs pos="0">
                  <a:srgbClr val="FEFAF9">
                    <a:alpha val="18823"/>
                  </a:srgbClr>
                </a:gs>
                <a:gs pos="100000">
                  <a:srgbClr val="FEFAF9">
                    <a:alpha val="100000"/>
                  </a:srgbClr>
                </a:gs>
              </a:gsLst>
              <a:lin ang="8099331"/>
            </a:gradFill>
          </p:spPr>
          <p:txBody>
            <a:bodyPr/>
            <a:lstStyle/>
            <a:p>
              <a:endParaRPr lang="en-IN"/>
            </a:p>
          </p:txBody>
        </p:sp>
      </p:grpSp>
      <p:grpSp>
        <p:nvGrpSpPr>
          <p:cNvPr id="7" name="Group 7"/>
          <p:cNvGrpSpPr/>
          <p:nvPr/>
        </p:nvGrpSpPr>
        <p:grpSpPr>
          <a:xfrm>
            <a:off x="15123760" y="292594"/>
            <a:ext cx="5240710" cy="1833006"/>
            <a:chOff x="0" y="0"/>
            <a:chExt cx="6987613" cy="2444008"/>
          </a:xfrm>
        </p:grpSpPr>
        <p:sp>
          <p:nvSpPr>
            <p:cNvPr id="8" name="Freeform 8"/>
            <p:cNvSpPr/>
            <p:nvPr/>
          </p:nvSpPr>
          <p:spPr>
            <a:xfrm>
              <a:off x="0" y="0"/>
              <a:ext cx="6987667" cy="2443988"/>
            </a:xfrm>
            <a:custGeom>
              <a:avLst/>
              <a:gdLst/>
              <a:ahLst/>
              <a:cxnLst/>
              <a:rect l="l" t="t" r="r" b="b"/>
              <a:pathLst>
                <a:path w="6987667" h="2443988">
                  <a:moveTo>
                    <a:pt x="6987667" y="359410"/>
                  </a:moveTo>
                  <a:cubicBezTo>
                    <a:pt x="6987667" y="359410"/>
                    <a:pt x="5692394" y="0"/>
                    <a:pt x="4149217" y="1533017"/>
                  </a:cubicBezTo>
                  <a:cubicBezTo>
                    <a:pt x="2975229" y="642493"/>
                    <a:pt x="2256663" y="1239393"/>
                    <a:pt x="1619377" y="1877060"/>
                  </a:cubicBezTo>
                  <a:cubicBezTo>
                    <a:pt x="379476" y="1477391"/>
                    <a:pt x="0" y="2443988"/>
                    <a:pt x="0" y="2443988"/>
                  </a:cubicBezTo>
                  <a:lnTo>
                    <a:pt x="6987667" y="2443988"/>
                  </a:lnTo>
                  <a:close/>
                </a:path>
              </a:pathLst>
            </a:custGeom>
            <a:gradFill rotWithShape="1">
              <a:gsLst>
                <a:gs pos="0">
                  <a:srgbClr val="FEFAF9">
                    <a:alpha val="18823"/>
                  </a:srgbClr>
                </a:gs>
                <a:gs pos="100000">
                  <a:srgbClr val="FEFAF9">
                    <a:alpha val="100000"/>
                  </a:srgbClr>
                </a:gs>
              </a:gsLst>
              <a:lin ang="8576905"/>
            </a:gradFill>
          </p:spPr>
          <p:txBody>
            <a:bodyPr/>
            <a:lstStyle/>
            <a:p>
              <a:endParaRPr lang="en-IN"/>
            </a:p>
          </p:txBody>
        </p:sp>
      </p:grpSp>
      <p:grpSp>
        <p:nvGrpSpPr>
          <p:cNvPr id="9" name="Group 9"/>
          <p:cNvGrpSpPr/>
          <p:nvPr/>
        </p:nvGrpSpPr>
        <p:grpSpPr>
          <a:xfrm>
            <a:off x="-280924" y="674406"/>
            <a:ext cx="2898560" cy="1015514"/>
            <a:chOff x="0" y="0"/>
            <a:chExt cx="3864747" cy="1354019"/>
          </a:xfrm>
        </p:grpSpPr>
        <p:sp>
          <p:nvSpPr>
            <p:cNvPr id="10" name="Freeform 10"/>
            <p:cNvSpPr/>
            <p:nvPr/>
          </p:nvSpPr>
          <p:spPr>
            <a:xfrm>
              <a:off x="127" y="127"/>
              <a:ext cx="3864610" cy="1353947"/>
            </a:xfrm>
            <a:custGeom>
              <a:avLst/>
              <a:gdLst/>
              <a:ahLst/>
              <a:cxnLst/>
              <a:rect l="l" t="t" r="r" b="b"/>
              <a:pathLst>
                <a:path w="3864610" h="1353947">
                  <a:moveTo>
                    <a:pt x="0" y="199009"/>
                  </a:moveTo>
                  <a:cubicBezTo>
                    <a:pt x="0" y="199009"/>
                    <a:pt x="717931" y="0"/>
                    <a:pt x="1569212" y="851281"/>
                  </a:cubicBezTo>
                  <a:cubicBezTo>
                    <a:pt x="2215261" y="359029"/>
                    <a:pt x="2615438" y="687197"/>
                    <a:pt x="2970276" y="1040003"/>
                  </a:cubicBezTo>
                  <a:cubicBezTo>
                    <a:pt x="3657473" y="820547"/>
                    <a:pt x="3864610" y="1353947"/>
                    <a:pt x="3864610" y="1353947"/>
                  </a:cubicBezTo>
                  <a:lnTo>
                    <a:pt x="0" y="1353947"/>
                  </a:lnTo>
                  <a:close/>
                </a:path>
              </a:pathLst>
            </a:custGeom>
            <a:gradFill rotWithShape="1">
              <a:gsLst>
                <a:gs pos="0">
                  <a:srgbClr val="FEFAF9">
                    <a:alpha val="18823"/>
                  </a:srgbClr>
                </a:gs>
                <a:gs pos="100000">
                  <a:srgbClr val="FEFAF9">
                    <a:alpha val="100000"/>
                  </a:srgbClr>
                </a:gs>
              </a:gsLst>
              <a:lin ang="9438134"/>
            </a:gradFill>
          </p:spPr>
          <p:txBody>
            <a:bodyPr/>
            <a:lstStyle/>
            <a:p>
              <a:endParaRPr lang="en-IN"/>
            </a:p>
          </p:txBody>
        </p:sp>
      </p:grpSp>
      <p:sp>
        <p:nvSpPr>
          <p:cNvPr id="11" name="Freeform 11"/>
          <p:cNvSpPr/>
          <p:nvPr/>
        </p:nvSpPr>
        <p:spPr>
          <a:xfrm>
            <a:off x="7110750" y="-80950"/>
            <a:ext cx="3351984" cy="468786"/>
          </a:xfrm>
          <a:custGeom>
            <a:avLst/>
            <a:gdLst/>
            <a:ahLst/>
            <a:cxnLst/>
            <a:rect l="l" t="t" r="r" b="b"/>
            <a:pathLst>
              <a:path w="3351984" h="468786">
                <a:moveTo>
                  <a:pt x="0" y="0"/>
                </a:moveTo>
                <a:lnTo>
                  <a:pt x="3351984" y="0"/>
                </a:lnTo>
                <a:lnTo>
                  <a:pt x="3351984" y="468786"/>
                </a:lnTo>
                <a:lnTo>
                  <a:pt x="0" y="46878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N"/>
          </a:p>
        </p:txBody>
      </p:sp>
      <p:sp>
        <p:nvSpPr>
          <p:cNvPr id="12" name="Freeform 12"/>
          <p:cNvSpPr/>
          <p:nvPr/>
        </p:nvSpPr>
        <p:spPr>
          <a:xfrm>
            <a:off x="1563300" y="-488200"/>
            <a:ext cx="15161400" cy="2607100"/>
          </a:xfrm>
          <a:custGeom>
            <a:avLst/>
            <a:gdLst/>
            <a:ahLst/>
            <a:cxnLst/>
            <a:rect l="l" t="t" r="r" b="b"/>
            <a:pathLst>
              <a:path w="15161400" h="2607100">
                <a:moveTo>
                  <a:pt x="0" y="0"/>
                </a:moveTo>
                <a:lnTo>
                  <a:pt x="15161400" y="0"/>
                </a:lnTo>
                <a:lnTo>
                  <a:pt x="15161400" y="2607100"/>
                </a:lnTo>
                <a:lnTo>
                  <a:pt x="0" y="26071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IN"/>
          </a:p>
        </p:txBody>
      </p:sp>
      <p:sp>
        <p:nvSpPr>
          <p:cNvPr id="13" name="Freeform 13"/>
          <p:cNvSpPr/>
          <p:nvPr/>
        </p:nvSpPr>
        <p:spPr>
          <a:xfrm>
            <a:off x="15706575" y="2992375"/>
            <a:ext cx="3014236" cy="1677666"/>
          </a:xfrm>
          <a:custGeom>
            <a:avLst/>
            <a:gdLst/>
            <a:ahLst/>
            <a:cxnLst/>
            <a:rect l="l" t="t" r="r" b="b"/>
            <a:pathLst>
              <a:path w="3014236" h="1677666">
                <a:moveTo>
                  <a:pt x="0" y="0"/>
                </a:moveTo>
                <a:lnTo>
                  <a:pt x="3014236" y="0"/>
                </a:lnTo>
                <a:lnTo>
                  <a:pt x="3014236" y="1677666"/>
                </a:lnTo>
                <a:lnTo>
                  <a:pt x="0" y="1677666"/>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IN"/>
          </a:p>
        </p:txBody>
      </p:sp>
      <p:sp>
        <p:nvSpPr>
          <p:cNvPr id="14" name="AutoShape 14"/>
          <p:cNvSpPr/>
          <p:nvPr/>
        </p:nvSpPr>
        <p:spPr>
          <a:xfrm flipV="1">
            <a:off x="2086333" y="5781775"/>
            <a:ext cx="0" cy="796239"/>
          </a:xfrm>
          <a:prstGeom prst="line">
            <a:avLst/>
          </a:prstGeom>
          <a:ln w="57150" cap="flat">
            <a:solidFill>
              <a:srgbClr val="213363"/>
            </a:solidFill>
            <a:prstDash val="solid"/>
            <a:headEnd type="none" w="sm" len="sm"/>
            <a:tailEnd type="none" w="sm" len="sm"/>
          </a:ln>
        </p:spPr>
        <p:txBody>
          <a:bodyPr/>
          <a:lstStyle/>
          <a:p>
            <a:endParaRPr lang="en-IN"/>
          </a:p>
        </p:txBody>
      </p:sp>
      <p:sp>
        <p:nvSpPr>
          <p:cNvPr id="15" name="AutoShape 15"/>
          <p:cNvSpPr/>
          <p:nvPr/>
        </p:nvSpPr>
        <p:spPr>
          <a:xfrm flipV="1">
            <a:off x="4913635" y="5781775"/>
            <a:ext cx="0" cy="796239"/>
          </a:xfrm>
          <a:prstGeom prst="line">
            <a:avLst/>
          </a:prstGeom>
          <a:ln w="57150" cap="flat">
            <a:solidFill>
              <a:srgbClr val="213363"/>
            </a:solidFill>
            <a:prstDash val="solid"/>
            <a:headEnd type="none" w="sm" len="sm"/>
            <a:tailEnd type="none" w="sm" len="sm"/>
          </a:ln>
        </p:spPr>
        <p:txBody>
          <a:bodyPr/>
          <a:lstStyle/>
          <a:p>
            <a:endParaRPr lang="en-IN"/>
          </a:p>
        </p:txBody>
      </p:sp>
      <p:sp>
        <p:nvSpPr>
          <p:cNvPr id="16" name="AutoShape 16"/>
          <p:cNvSpPr/>
          <p:nvPr/>
        </p:nvSpPr>
        <p:spPr>
          <a:xfrm flipV="1">
            <a:off x="7644388" y="5781775"/>
            <a:ext cx="0" cy="796239"/>
          </a:xfrm>
          <a:prstGeom prst="line">
            <a:avLst/>
          </a:prstGeom>
          <a:ln w="57150" cap="flat">
            <a:solidFill>
              <a:srgbClr val="213363"/>
            </a:solidFill>
            <a:prstDash val="solid"/>
            <a:headEnd type="none" w="sm" len="sm"/>
            <a:tailEnd type="none" w="sm" len="sm"/>
          </a:ln>
        </p:spPr>
        <p:txBody>
          <a:bodyPr/>
          <a:lstStyle/>
          <a:p>
            <a:endParaRPr lang="en-IN"/>
          </a:p>
        </p:txBody>
      </p:sp>
      <p:sp>
        <p:nvSpPr>
          <p:cNvPr id="17" name="AutoShape 17"/>
          <p:cNvSpPr/>
          <p:nvPr/>
        </p:nvSpPr>
        <p:spPr>
          <a:xfrm flipV="1">
            <a:off x="10471725" y="5781775"/>
            <a:ext cx="0" cy="796239"/>
          </a:xfrm>
          <a:prstGeom prst="line">
            <a:avLst/>
          </a:prstGeom>
          <a:ln w="57150" cap="flat">
            <a:solidFill>
              <a:srgbClr val="213363"/>
            </a:solidFill>
            <a:prstDash val="solid"/>
            <a:headEnd type="none" w="sm" len="sm"/>
            <a:tailEnd type="none" w="sm" len="sm"/>
          </a:ln>
        </p:spPr>
        <p:txBody>
          <a:bodyPr/>
          <a:lstStyle/>
          <a:p>
            <a:endParaRPr lang="en-IN"/>
          </a:p>
        </p:txBody>
      </p:sp>
      <p:sp>
        <p:nvSpPr>
          <p:cNvPr id="18" name="AutoShape 18"/>
          <p:cNvSpPr/>
          <p:nvPr/>
        </p:nvSpPr>
        <p:spPr>
          <a:xfrm flipV="1">
            <a:off x="13155975" y="5781775"/>
            <a:ext cx="0" cy="796239"/>
          </a:xfrm>
          <a:prstGeom prst="line">
            <a:avLst/>
          </a:prstGeom>
          <a:ln w="57150" cap="flat">
            <a:solidFill>
              <a:srgbClr val="213363"/>
            </a:solidFill>
            <a:prstDash val="solid"/>
            <a:headEnd type="none" w="sm" len="sm"/>
            <a:tailEnd type="none" w="sm" len="sm"/>
          </a:ln>
        </p:spPr>
        <p:txBody>
          <a:bodyPr/>
          <a:lstStyle/>
          <a:p>
            <a:endParaRPr lang="en-IN"/>
          </a:p>
        </p:txBody>
      </p:sp>
      <p:grpSp>
        <p:nvGrpSpPr>
          <p:cNvPr id="19" name="Group 19"/>
          <p:cNvGrpSpPr/>
          <p:nvPr/>
        </p:nvGrpSpPr>
        <p:grpSpPr>
          <a:xfrm>
            <a:off x="1327333" y="6578014"/>
            <a:ext cx="1518000" cy="1518000"/>
            <a:chOff x="0" y="0"/>
            <a:chExt cx="2024000" cy="2024000"/>
          </a:xfrm>
        </p:grpSpPr>
        <p:sp>
          <p:nvSpPr>
            <p:cNvPr id="20" name="Freeform 20"/>
            <p:cNvSpPr/>
            <p:nvPr/>
          </p:nvSpPr>
          <p:spPr>
            <a:xfrm>
              <a:off x="0" y="0"/>
              <a:ext cx="2024126" cy="2024126"/>
            </a:xfrm>
            <a:custGeom>
              <a:avLst/>
              <a:gdLst/>
              <a:ahLst/>
              <a:cxnLst/>
              <a:rect l="l" t="t" r="r" b="b"/>
              <a:pathLst>
                <a:path w="2024126" h="2024126">
                  <a:moveTo>
                    <a:pt x="0" y="1012063"/>
                  </a:moveTo>
                  <a:cubicBezTo>
                    <a:pt x="0" y="453136"/>
                    <a:pt x="453136" y="0"/>
                    <a:pt x="1012063" y="0"/>
                  </a:cubicBezTo>
                  <a:cubicBezTo>
                    <a:pt x="1570990" y="0"/>
                    <a:pt x="2024126" y="453136"/>
                    <a:pt x="2024126" y="1012063"/>
                  </a:cubicBezTo>
                  <a:cubicBezTo>
                    <a:pt x="2024126" y="1570990"/>
                    <a:pt x="1570990" y="2024126"/>
                    <a:pt x="1012063" y="2024126"/>
                  </a:cubicBezTo>
                  <a:cubicBezTo>
                    <a:pt x="453136" y="2024126"/>
                    <a:pt x="0" y="1570863"/>
                    <a:pt x="0" y="1012063"/>
                  </a:cubicBezTo>
                  <a:close/>
                </a:path>
              </a:pathLst>
            </a:custGeom>
            <a:solidFill>
              <a:srgbClr val="11224E"/>
            </a:solidFill>
          </p:spPr>
          <p:txBody>
            <a:bodyPr/>
            <a:lstStyle/>
            <a:p>
              <a:endParaRPr lang="en-IN"/>
            </a:p>
          </p:txBody>
        </p:sp>
      </p:grpSp>
      <p:grpSp>
        <p:nvGrpSpPr>
          <p:cNvPr id="21" name="Group 21"/>
          <p:cNvGrpSpPr/>
          <p:nvPr/>
        </p:nvGrpSpPr>
        <p:grpSpPr>
          <a:xfrm>
            <a:off x="4154635" y="6578014"/>
            <a:ext cx="1518000" cy="1518000"/>
            <a:chOff x="0" y="0"/>
            <a:chExt cx="2024000" cy="2024000"/>
          </a:xfrm>
        </p:grpSpPr>
        <p:sp>
          <p:nvSpPr>
            <p:cNvPr id="22" name="Freeform 22"/>
            <p:cNvSpPr/>
            <p:nvPr/>
          </p:nvSpPr>
          <p:spPr>
            <a:xfrm>
              <a:off x="0" y="0"/>
              <a:ext cx="2024126" cy="2024126"/>
            </a:xfrm>
            <a:custGeom>
              <a:avLst/>
              <a:gdLst/>
              <a:ahLst/>
              <a:cxnLst/>
              <a:rect l="l" t="t" r="r" b="b"/>
              <a:pathLst>
                <a:path w="2024126" h="2024126">
                  <a:moveTo>
                    <a:pt x="0" y="1012063"/>
                  </a:moveTo>
                  <a:cubicBezTo>
                    <a:pt x="0" y="453136"/>
                    <a:pt x="453136" y="0"/>
                    <a:pt x="1012063" y="0"/>
                  </a:cubicBezTo>
                  <a:cubicBezTo>
                    <a:pt x="1570990" y="0"/>
                    <a:pt x="2024126" y="453136"/>
                    <a:pt x="2024126" y="1012063"/>
                  </a:cubicBezTo>
                  <a:cubicBezTo>
                    <a:pt x="2024126" y="1570990"/>
                    <a:pt x="1570990" y="2024126"/>
                    <a:pt x="1012063" y="2024126"/>
                  </a:cubicBezTo>
                  <a:cubicBezTo>
                    <a:pt x="453136" y="2024126"/>
                    <a:pt x="0" y="1570863"/>
                    <a:pt x="0" y="1012063"/>
                  </a:cubicBezTo>
                  <a:close/>
                </a:path>
              </a:pathLst>
            </a:custGeom>
            <a:solidFill>
              <a:srgbClr val="11224E"/>
            </a:solidFill>
          </p:spPr>
          <p:txBody>
            <a:bodyPr/>
            <a:lstStyle/>
            <a:p>
              <a:endParaRPr lang="en-IN"/>
            </a:p>
          </p:txBody>
        </p:sp>
      </p:grpSp>
      <p:grpSp>
        <p:nvGrpSpPr>
          <p:cNvPr id="23" name="Group 23"/>
          <p:cNvGrpSpPr/>
          <p:nvPr/>
        </p:nvGrpSpPr>
        <p:grpSpPr>
          <a:xfrm>
            <a:off x="6885388" y="6578014"/>
            <a:ext cx="1518000" cy="1518000"/>
            <a:chOff x="0" y="0"/>
            <a:chExt cx="2024000" cy="2024000"/>
          </a:xfrm>
        </p:grpSpPr>
        <p:sp>
          <p:nvSpPr>
            <p:cNvPr id="24" name="Freeform 24"/>
            <p:cNvSpPr/>
            <p:nvPr/>
          </p:nvSpPr>
          <p:spPr>
            <a:xfrm>
              <a:off x="0" y="0"/>
              <a:ext cx="2024126" cy="2024126"/>
            </a:xfrm>
            <a:custGeom>
              <a:avLst/>
              <a:gdLst/>
              <a:ahLst/>
              <a:cxnLst/>
              <a:rect l="l" t="t" r="r" b="b"/>
              <a:pathLst>
                <a:path w="2024126" h="2024126">
                  <a:moveTo>
                    <a:pt x="0" y="1012063"/>
                  </a:moveTo>
                  <a:cubicBezTo>
                    <a:pt x="0" y="453136"/>
                    <a:pt x="453136" y="0"/>
                    <a:pt x="1012063" y="0"/>
                  </a:cubicBezTo>
                  <a:cubicBezTo>
                    <a:pt x="1570990" y="0"/>
                    <a:pt x="2024126" y="453136"/>
                    <a:pt x="2024126" y="1012063"/>
                  </a:cubicBezTo>
                  <a:cubicBezTo>
                    <a:pt x="2024126" y="1570990"/>
                    <a:pt x="1570990" y="2024126"/>
                    <a:pt x="1012063" y="2024126"/>
                  </a:cubicBezTo>
                  <a:cubicBezTo>
                    <a:pt x="453136" y="2024126"/>
                    <a:pt x="0" y="1570863"/>
                    <a:pt x="0" y="1012063"/>
                  </a:cubicBezTo>
                  <a:close/>
                </a:path>
              </a:pathLst>
            </a:custGeom>
            <a:solidFill>
              <a:srgbClr val="11224E"/>
            </a:solidFill>
          </p:spPr>
          <p:txBody>
            <a:bodyPr/>
            <a:lstStyle/>
            <a:p>
              <a:endParaRPr lang="en-IN"/>
            </a:p>
          </p:txBody>
        </p:sp>
      </p:grpSp>
      <p:grpSp>
        <p:nvGrpSpPr>
          <p:cNvPr id="25" name="Group 25"/>
          <p:cNvGrpSpPr/>
          <p:nvPr/>
        </p:nvGrpSpPr>
        <p:grpSpPr>
          <a:xfrm>
            <a:off x="9712725" y="6578014"/>
            <a:ext cx="1518000" cy="1518000"/>
            <a:chOff x="0" y="0"/>
            <a:chExt cx="2024000" cy="2024000"/>
          </a:xfrm>
        </p:grpSpPr>
        <p:sp>
          <p:nvSpPr>
            <p:cNvPr id="26" name="Freeform 26"/>
            <p:cNvSpPr/>
            <p:nvPr/>
          </p:nvSpPr>
          <p:spPr>
            <a:xfrm>
              <a:off x="0" y="0"/>
              <a:ext cx="2024126" cy="2024126"/>
            </a:xfrm>
            <a:custGeom>
              <a:avLst/>
              <a:gdLst/>
              <a:ahLst/>
              <a:cxnLst/>
              <a:rect l="l" t="t" r="r" b="b"/>
              <a:pathLst>
                <a:path w="2024126" h="2024126">
                  <a:moveTo>
                    <a:pt x="0" y="1012063"/>
                  </a:moveTo>
                  <a:cubicBezTo>
                    <a:pt x="0" y="453136"/>
                    <a:pt x="453136" y="0"/>
                    <a:pt x="1012063" y="0"/>
                  </a:cubicBezTo>
                  <a:cubicBezTo>
                    <a:pt x="1570990" y="0"/>
                    <a:pt x="2024126" y="453136"/>
                    <a:pt x="2024126" y="1012063"/>
                  </a:cubicBezTo>
                  <a:cubicBezTo>
                    <a:pt x="2024126" y="1570990"/>
                    <a:pt x="1570990" y="2024126"/>
                    <a:pt x="1012063" y="2024126"/>
                  </a:cubicBezTo>
                  <a:cubicBezTo>
                    <a:pt x="453136" y="2024126"/>
                    <a:pt x="0" y="1570863"/>
                    <a:pt x="0" y="1012063"/>
                  </a:cubicBezTo>
                  <a:close/>
                </a:path>
              </a:pathLst>
            </a:custGeom>
            <a:solidFill>
              <a:srgbClr val="11224E"/>
            </a:solidFill>
          </p:spPr>
          <p:txBody>
            <a:bodyPr/>
            <a:lstStyle/>
            <a:p>
              <a:endParaRPr lang="en-IN"/>
            </a:p>
          </p:txBody>
        </p:sp>
      </p:grpSp>
      <p:grpSp>
        <p:nvGrpSpPr>
          <p:cNvPr id="27" name="Group 27"/>
          <p:cNvGrpSpPr/>
          <p:nvPr/>
        </p:nvGrpSpPr>
        <p:grpSpPr>
          <a:xfrm>
            <a:off x="12396975" y="6578014"/>
            <a:ext cx="1518000" cy="1518000"/>
            <a:chOff x="0" y="0"/>
            <a:chExt cx="2024000" cy="2024000"/>
          </a:xfrm>
        </p:grpSpPr>
        <p:sp>
          <p:nvSpPr>
            <p:cNvPr id="28" name="Freeform 28"/>
            <p:cNvSpPr/>
            <p:nvPr/>
          </p:nvSpPr>
          <p:spPr>
            <a:xfrm>
              <a:off x="0" y="0"/>
              <a:ext cx="2024126" cy="2024126"/>
            </a:xfrm>
            <a:custGeom>
              <a:avLst/>
              <a:gdLst/>
              <a:ahLst/>
              <a:cxnLst/>
              <a:rect l="l" t="t" r="r" b="b"/>
              <a:pathLst>
                <a:path w="2024126" h="2024126">
                  <a:moveTo>
                    <a:pt x="0" y="1012063"/>
                  </a:moveTo>
                  <a:cubicBezTo>
                    <a:pt x="0" y="453136"/>
                    <a:pt x="453136" y="0"/>
                    <a:pt x="1012063" y="0"/>
                  </a:cubicBezTo>
                  <a:cubicBezTo>
                    <a:pt x="1570990" y="0"/>
                    <a:pt x="2024126" y="453136"/>
                    <a:pt x="2024126" y="1012063"/>
                  </a:cubicBezTo>
                  <a:cubicBezTo>
                    <a:pt x="2024126" y="1570990"/>
                    <a:pt x="1570990" y="2024126"/>
                    <a:pt x="1012063" y="2024126"/>
                  </a:cubicBezTo>
                  <a:cubicBezTo>
                    <a:pt x="453136" y="2024126"/>
                    <a:pt x="0" y="1570863"/>
                    <a:pt x="0" y="1012063"/>
                  </a:cubicBezTo>
                  <a:close/>
                </a:path>
              </a:pathLst>
            </a:custGeom>
            <a:solidFill>
              <a:srgbClr val="11224E"/>
            </a:solidFill>
          </p:spPr>
          <p:txBody>
            <a:bodyPr/>
            <a:lstStyle/>
            <a:p>
              <a:endParaRPr lang="en-IN"/>
            </a:p>
          </p:txBody>
        </p:sp>
      </p:grpSp>
      <p:sp>
        <p:nvSpPr>
          <p:cNvPr id="29" name="AutoShape 29"/>
          <p:cNvSpPr/>
          <p:nvPr/>
        </p:nvSpPr>
        <p:spPr>
          <a:xfrm flipH="1" flipV="1">
            <a:off x="2845333" y="7337014"/>
            <a:ext cx="1309302" cy="0"/>
          </a:xfrm>
          <a:prstGeom prst="line">
            <a:avLst/>
          </a:prstGeom>
          <a:ln w="57150" cap="flat">
            <a:solidFill>
              <a:srgbClr val="213363"/>
            </a:solidFill>
            <a:prstDash val="solid"/>
            <a:headEnd type="none" w="sm" len="sm"/>
            <a:tailEnd type="none" w="sm" len="sm"/>
          </a:ln>
        </p:spPr>
        <p:txBody>
          <a:bodyPr/>
          <a:lstStyle/>
          <a:p>
            <a:endParaRPr lang="en-IN"/>
          </a:p>
        </p:txBody>
      </p:sp>
      <p:sp>
        <p:nvSpPr>
          <p:cNvPr id="30" name="AutoShape 30"/>
          <p:cNvSpPr/>
          <p:nvPr/>
        </p:nvSpPr>
        <p:spPr>
          <a:xfrm flipH="1" flipV="1">
            <a:off x="5672635" y="7337014"/>
            <a:ext cx="1212753" cy="0"/>
          </a:xfrm>
          <a:prstGeom prst="line">
            <a:avLst/>
          </a:prstGeom>
          <a:ln w="57150" cap="flat">
            <a:solidFill>
              <a:srgbClr val="213363"/>
            </a:solidFill>
            <a:prstDash val="solid"/>
            <a:headEnd type="none" w="sm" len="sm"/>
            <a:tailEnd type="none" w="sm" len="sm"/>
          </a:ln>
        </p:spPr>
        <p:txBody>
          <a:bodyPr/>
          <a:lstStyle/>
          <a:p>
            <a:endParaRPr lang="en-IN"/>
          </a:p>
        </p:txBody>
      </p:sp>
      <p:sp>
        <p:nvSpPr>
          <p:cNvPr id="31" name="AutoShape 31"/>
          <p:cNvSpPr/>
          <p:nvPr/>
        </p:nvSpPr>
        <p:spPr>
          <a:xfrm flipH="1" flipV="1">
            <a:off x="8403388" y="7337014"/>
            <a:ext cx="1309337" cy="0"/>
          </a:xfrm>
          <a:prstGeom prst="line">
            <a:avLst/>
          </a:prstGeom>
          <a:ln w="57150" cap="flat">
            <a:solidFill>
              <a:srgbClr val="213363"/>
            </a:solidFill>
            <a:prstDash val="solid"/>
            <a:headEnd type="none" w="sm" len="sm"/>
            <a:tailEnd type="none" w="sm" len="sm"/>
          </a:ln>
        </p:spPr>
        <p:txBody>
          <a:bodyPr/>
          <a:lstStyle/>
          <a:p>
            <a:endParaRPr lang="en-IN"/>
          </a:p>
        </p:txBody>
      </p:sp>
      <p:sp>
        <p:nvSpPr>
          <p:cNvPr id="32" name="AutoShape 32"/>
          <p:cNvSpPr/>
          <p:nvPr/>
        </p:nvSpPr>
        <p:spPr>
          <a:xfrm flipH="1" flipV="1">
            <a:off x="11230725" y="7337014"/>
            <a:ext cx="1166250" cy="0"/>
          </a:xfrm>
          <a:prstGeom prst="line">
            <a:avLst/>
          </a:prstGeom>
          <a:ln w="57150" cap="flat">
            <a:solidFill>
              <a:srgbClr val="213363"/>
            </a:solidFill>
            <a:prstDash val="solid"/>
            <a:headEnd type="none" w="sm" len="sm"/>
            <a:tailEnd type="none" w="sm" len="sm"/>
          </a:ln>
        </p:spPr>
        <p:txBody>
          <a:bodyPr/>
          <a:lstStyle/>
          <a:p>
            <a:endParaRPr lang="en-IN"/>
          </a:p>
        </p:txBody>
      </p:sp>
      <p:grpSp>
        <p:nvGrpSpPr>
          <p:cNvPr id="33" name="Group 33"/>
          <p:cNvGrpSpPr/>
          <p:nvPr/>
        </p:nvGrpSpPr>
        <p:grpSpPr>
          <a:xfrm>
            <a:off x="1967533" y="5544222"/>
            <a:ext cx="237600" cy="237600"/>
            <a:chOff x="0" y="0"/>
            <a:chExt cx="316800" cy="316800"/>
          </a:xfrm>
        </p:grpSpPr>
        <p:sp>
          <p:nvSpPr>
            <p:cNvPr id="34" name="Freeform 34"/>
            <p:cNvSpPr/>
            <p:nvPr/>
          </p:nvSpPr>
          <p:spPr>
            <a:xfrm>
              <a:off x="0" y="0"/>
              <a:ext cx="316738" cy="316738"/>
            </a:xfrm>
            <a:custGeom>
              <a:avLst/>
              <a:gdLst/>
              <a:ahLst/>
              <a:cxnLst/>
              <a:rect l="l" t="t" r="r" b="b"/>
              <a:pathLst>
                <a:path w="316738" h="316738">
                  <a:moveTo>
                    <a:pt x="0" y="158369"/>
                  </a:moveTo>
                  <a:cubicBezTo>
                    <a:pt x="0" y="70866"/>
                    <a:pt x="70866" y="0"/>
                    <a:pt x="158369" y="0"/>
                  </a:cubicBezTo>
                  <a:cubicBezTo>
                    <a:pt x="245872" y="0"/>
                    <a:pt x="316738" y="70866"/>
                    <a:pt x="316738" y="158369"/>
                  </a:cubicBezTo>
                  <a:cubicBezTo>
                    <a:pt x="316738" y="245872"/>
                    <a:pt x="245872" y="316738"/>
                    <a:pt x="158369" y="316738"/>
                  </a:cubicBezTo>
                  <a:cubicBezTo>
                    <a:pt x="70866" y="316738"/>
                    <a:pt x="0" y="245872"/>
                    <a:pt x="0" y="158369"/>
                  </a:cubicBezTo>
                  <a:close/>
                </a:path>
              </a:pathLst>
            </a:custGeom>
            <a:solidFill>
              <a:srgbClr val="304F9B"/>
            </a:solidFill>
          </p:spPr>
          <p:txBody>
            <a:bodyPr/>
            <a:lstStyle/>
            <a:p>
              <a:endParaRPr lang="en-IN"/>
            </a:p>
          </p:txBody>
        </p:sp>
      </p:grpSp>
      <p:grpSp>
        <p:nvGrpSpPr>
          <p:cNvPr id="35" name="Group 35"/>
          <p:cNvGrpSpPr/>
          <p:nvPr/>
        </p:nvGrpSpPr>
        <p:grpSpPr>
          <a:xfrm>
            <a:off x="4794835" y="5544222"/>
            <a:ext cx="237600" cy="237600"/>
            <a:chOff x="0" y="0"/>
            <a:chExt cx="316800" cy="316800"/>
          </a:xfrm>
        </p:grpSpPr>
        <p:sp>
          <p:nvSpPr>
            <p:cNvPr id="36" name="Freeform 36"/>
            <p:cNvSpPr/>
            <p:nvPr/>
          </p:nvSpPr>
          <p:spPr>
            <a:xfrm>
              <a:off x="0" y="0"/>
              <a:ext cx="316738" cy="316738"/>
            </a:xfrm>
            <a:custGeom>
              <a:avLst/>
              <a:gdLst/>
              <a:ahLst/>
              <a:cxnLst/>
              <a:rect l="l" t="t" r="r" b="b"/>
              <a:pathLst>
                <a:path w="316738" h="316738">
                  <a:moveTo>
                    <a:pt x="0" y="158369"/>
                  </a:moveTo>
                  <a:cubicBezTo>
                    <a:pt x="0" y="70866"/>
                    <a:pt x="70866" y="0"/>
                    <a:pt x="158369" y="0"/>
                  </a:cubicBezTo>
                  <a:cubicBezTo>
                    <a:pt x="245872" y="0"/>
                    <a:pt x="316738" y="70866"/>
                    <a:pt x="316738" y="158369"/>
                  </a:cubicBezTo>
                  <a:cubicBezTo>
                    <a:pt x="316738" y="245872"/>
                    <a:pt x="245872" y="316738"/>
                    <a:pt x="158369" y="316738"/>
                  </a:cubicBezTo>
                  <a:cubicBezTo>
                    <a:pt x="70866" y="316738"/>
                    <a:pt x="0" y="245872"/>
                    <a:pt x="0" y="158369"/>
                  </a:cubicBezTo>
                  <a:close/>
                </a:path>
              </a:pathLst>
            </a:custGeom>
            <a:solidFill>
              <a:srgbClr val="304F9B"/>
            </a:solidFill>
          </p:spPr>
          <p:txBody>
            <a:bodyPr/>
            <a:lstStyle/>
            <a:p>
              <a:endParaRPr lang="en-IN"/>
            </a:p>
          </p:txBody>
        </p:sp>
      </p:grpSp>
      <p:grpSp>
        <p:nvGrpSpPr>
          <p:cNvPr id="37" name="Group 37"/>
          <p:cNvGrpSpPr/>
          <p:nvPr/>
        </p:nvGrpSpPr>
        <p:grpSpPr>
          <a:xfrm>
            <a:off x="7525588" y="5544222"/>
            <a:ext cx="237600" cy="237600"/>
            <a:chOff x="0" y="0"/>
            <a:chExt cx="316800" cy="316800"/>
          </a:xfrm>
        </p:grpSpPr>
        <p:sp>
          <p:nvSpPr>
            <p:cNvPr id="38" name="Freeform 38"/>
            <p:cNvSpPr/>
            <p:nvPr/>
          </p:nvSpPr>
          <p:spPr>
            <a:xfrm>
              <a:off x="0" y="0"/>
              <a:ext cx="316738" cy="316738"/>
            </a:xfrm>
            <a:custGeom>
              <a:avLst/>
              <a:gdLst/>
              <a:ahLst/>
              <a:cxnLst/>
              <a:rect l="l" t="t" r="r" b="b"/>
              <a:pathLst>
                <a:path w="316738" h="316738">
                  <a:moveTo>
                    <a:pt x="0" y="158369"/>
                  </a:moveTo>
                  <a:cubicBezTo>
                    <a:pt x="0" y="70866"/>
                    <a:pt x="70866" y="0"/>
                    <a:pt x="158369" y="0"/>
                  </a:cubicBezTo>
                  <a:cubicBezTo>
                    <a:pt x="245872" y="0"/>
                    <a:pt x="316738" y="70866"/>
                    <a:pt x="316738" y="158369"/>
                  </a:cubicBezTo>
                  <a:cubicBezTo>
                    <a:pt x="316738" y="245872"/>
                    <a:pt x="245872" y="316738"/>
                    <a:pt x="158369" y="316738"/>
                  </a:cubicBezTo>
                  <a:cubicBezTo>
                    <a:pt x="70866" y="316738"/>
                    <a:pt x="0" y="245872"/>
                    <a:pt x="0" y="158369"/>
                  </a:cubicBezTo>
                  <a:close/>
                </a:path>
              </a:pathLst>
            </a:custGeom>
            <a:solidFill>
              <a:srgbClr val="304F9B"/>
            </a:solidFill>
          </p:spPr>
          <p:txBody>
            <a:bodyPr/>
            <a:lstStyle/>
            <a:p>
              <a:endParaRPr lang="en-IN"/>
            </a:p>
          </p:txBody>
        </p:sp>
      </p:grpSp>
      <p:grpSp>
        <p:nvGrpSpPr>
          <p:cNvPr id="39" name="Group 39"/>
          <p:cNvGrpSpPr/>
          <p:nvPr/>
        </p:nvGrpSpPr>
        <p:grpSpPr>
          <a:xfrm>
            <a:off x="10352925" y="5544222"/>
            <a:ext cx="237600" cy="237600"/>
            <a:chOff x="0" y="0"/>
            <a:chExt cx="316800" cy="316800"/>
          </a:xfrm>
        </p:grpSpPr>
        <p:sp>
          <p:nvSpPr>
            <p:cNvPr id="40" name="Freeform 40"/>
            <p:cNvSpPr/>
            <p:nvPr/>
          </p:nvSpPr>
          <p:spPr>
            <a:xfrm>
              <a:off x="0" y="0"/>
              <a:ext cx="316738" cy="316738"/>
            </a:xfrm>
            <a:custGeom>
              <a:avLst/>
              <a:gdLst/>
              <a:ahLst/>
              <a:cxnLst/>
              <a:rect l="l" t="t" r="r" b="b"/>
              <a:pathLst>
                <a:path w="316738" h="316738">
                  <a:moveTo>
                    <a:pt x="0" y="158369"/>
                  </a:moveTo>
                  <a:cubicBezTo>
                    <a:pt x="0" y="70866"/>
                    <a:pt x="70866" y="0"/>
                    <a:pt x="158369" y="0"/>
                  </a:cubicBezTo>
                  <a:cubicBezTo>
                    <a:pt x="245872" y="0"/>
                    <a:pt x="316738" y="70866"/>
                    <a:pt x="316738" y="158369"/>
                  </a:cubicBezTo>
                  <a:cubicBezTo>
                    <a:pt x="316738" y="245872"/>
                    <a:pt x="245872" y="316738"/>
                    <a:pt x="158369" y="316738"/>
                  </a:cubicBezTo>
                  <a:cubicBezTo>
                    <a:pt x="70866" y="316738"/>
                    <a:pt x="0" y="245872"/>
                    <a:pt x="0" y="158369"/>
                  </a:cubicBezTo>
                  <a:close/>
                </a:path>
              </a:pathLst>
            </a:custGeom>
            <a:solidFill>
              <a:srgbClr val="304F9B"/>
            </a:solidFill>
          </p:spPr>
          <p:txBody>
            <a:bodyPr/>
            <a:lstStyle/>
            <a:p>
              <a:endParaRPr lang="en-IN"/>
            </a:p>
          </p:txBody>
        </p:sp>
      </p:grpSp>
      <p:grpSp>
        <p:nvGrpSpPr>
          <p:cNvPr id="41" name="Group 41"/>
          <p:cNvGrpSpPr/>
          <p:nvPr/>
        </p:nvGrpSpPr>
        <p:grpSpPr>
          <a:xfrm>
            <a:off x="13037175" y="5544222"/>
            <a:ext cx="237600" cy="237600"/>
            <a:chOff x="0" y="0"/>
            <a:chExt cx="316800" cy="316800"/>
          </a:xfrm>
        </p:grpSpPr>
        <p:sp>
          <p:nvSpPr>
            <p:cNvPr id="42" name="Freeform 42"/>
            <p:cNvSpPr/>
            <p:nvPr/>
          </p:nvSpPr>
          <p:spPr>
            <a:xfrm>
              <a:off x="0" y="0"/>
              <a:ext cx="316738" cy="316738"/>
            </a:xfrm>
            <a:custGeom>
              <a:avLst/>
              <a:gdLst/>
              <a:ahLst/>
              <a:cxnLst/>
              <a:rect l="l" t="t" r="r" b="b"/>
              <a:pathLst>
                <a:path w="316738" h="316738">
                  <a:moveTo>
                    <a:pt x="0" y="158369"/>
                  </a:moveTo>
                  <a:cubicBezTo>
                    <a:pt x="0" y="70866"/>
                    <a:pt x="70866" y="0"/>
                    <a:pt x="158369" y="0"/>
                  </a:cubicBezTo>
                  <a:cubicBezTo>
                    <a:pt x="245872" y="0"/>
                    <a:pt x="316738" y="70866"/>
                    <a:pt x="316738" y="158369"/>
                  </a:cubicBezTo>
                  <a:cubicBezTo>
                    <a:pt x="316738" y="245872"/>
                    <a:pt x="245872" y="316738"/>
                    <a:pt x="158369" y="316738"/>
                  </a:cubicBezTo>
                  <a:cubicBezTo>
                    <a:pt x="70866" y="316738"/>
                    <a:pt x="0" y="245872"/>
                    <a:pt x="0" y="158369"/>
                  </a:cubicBezTo>
                  <a:close/>
                </a:path>
              </a:pathLst>
            </a:custGeom>
            <a:solidFill>
              <a:srgbClr val="304F9B"/>
            </a:solidFill>
          </p:spPr>
          <p:txBody>
            <a:bodyPr/>
            <a:lstStyle/>
            <a:p>
              <a:endParaRPr lang="en-IN"/>
            </a:p>
          </p:txBody>
        </p:sp>
      </p:grpSp>
      <p:sp>
        <p:nvSpPr>
          <p:cNvPr id="43" name="AutoShape 43"/>
          <p:cNvSpPr/>
          <p:nvPr/>
        </p:nvSpPr>
        <p:spPr>
          <a:xfrm flipV="1">
            <a:off x="15809012" y="5781775"/>
            <a:ext cx="16363" cy="819197"/>
          </a:xfrm>
          <a:prstGeom prst="line">
            <a:avLst/>
          </a:prstGeom>
          <a:ln w="57150" cap="flat">
            <a:solidFill>
              <a:srgbClr val="213363"/>
            </a:solidFill>
            <a:prstDash val="solid"/>
            <a:headEnd type="none" w="sm" len="sm"/>
            <a:tailEnd type="none" w="sm" len="sm"/>
          </a:ln>
        </p:spPr>
        <p:txBody>
          <a:bodyPr/>
          <a:lstStyle/>
          <a:p>
            <a:endParaRPr lang="en-IN"/>
          </a:p>
        </p:txBody>
      </p:sp>
      <p:grpSp>
        <p:nvGrpSpPr>
          <p:cNvPr id="44" name="Group 44"/>
          <p:cNvGrpSpPr/>
          <p:nvPr/>
        </p:nvGrpSpPr>
        <p:grpSpPr>
          <a:xfrm>
            <a:off x="15050012" y="6600972"/>
            <a:ext cx="1518000" cy="1518000"/>
            <a:chOff x="0" y="0"/>
            <a:chExt cx="2024000" cy="2024000"/>
          </a:xfrm>
        </p:grpSpPr>
        <p:sp>
          <p:nvSpPr>
            <p:cNvPr id="45" name="Freeform 45"/>
            <p:cNvSpPr/>
            <p:nvPr/>
          </p:nvSpPr>
          <p:spPr>
            <a:xfrm>
              <a:off x="0" y="0"/>
              <a:ext cx="2024126" cy="2024126"/>
            </a:xfrm>
            <a:custGeom>
              <a:avLst/>
              <a:gdLst/>
              <a:ahLst/>
              <a:cxnLst/>
              <a:rect l="l" t="t" r="r" b="b"/>
              <a:pathLst>
                <a:path w="2024126" h="2024126">
                  <a:moveTo>
                    <a:pt x="0" y="1012063"/>
                  </a:moveTo>
                  <a:cubicBezTo>
                    <a:pt x="0" y="453136"/>
                    <a:pt x="453136" y="0"/>
                    <a:pt x="1012063" y="0"/>
                  </a:cubicBezTo>
                  <a:cubicBezTo>
                    <a:pt x="1570990" y="0"/>
                    <a:pt x="2024126" y="453136"/>
                    <a:pt x="2024126" y="1012063"/>
                  </a:cubicBezTo>
                  <a:cubicBezTo>
                    <a:pt x="2024126" y="1570990"/>
                    <a:pt x="1570990" y="2024126"/>
                    <a:pt x="1012063" y="2024126"/>
                  </a:cubicBezTo>
                  <a:cubicBezTo>
                    <a:pt x="453136" y="2024126"/>
                    <a:pt x="0" y="1570863"/>
                    <a:pt x="0" y="1012063"/>
                  </a:cubicBezTo>
                  <a:close/>
                </a:path>
              </a:pathLst>
            </a:custGeom>
            <a:solidFill>
              <a:srgbClr val="11224E"/>
            </a:solidFill>
          </p:spPr>
          <p:txBody>
            <a:bodyPr/>
            <a:lstStyle/>
            <a:p>
              <a:endParaRPr lang="en-IN"/>
            </a:p>
          </p:txBody>
        </p:sp>
      </p:grpSp>
      <p:sp>
        <p:nvSpPr>
          <p:cNvPr id="46" name="AutoShape 46"/>
          <p:cNvSpPr/>
          <p:nvPr/>
        </p:nvSpPr>
        <p:spPr>
          <a:xfrm flipH="1" flipV="1">
            <a:off x="13914975" y="7337014"/>
            <a:ext cx="1135037" cy="22958"/>
          </a:xfrm>
          <a:prstGeom prst="line">
            <a:avLst/>
          </a:prstGeom>
          <a:ln w="57150" cap="flat">
            <a:solidFill>
              <a:srgbClr val="213363"/>
            </a:solidFill>
            <a:prstDash val="solid"/>
            <a:headEnd type="none" w="sm" len="sm"/>
            <a:tailEnd type="none" w="sm" len="sm"/>
          </a:ln>
        </p:spPr>
        <p:txBody>
          <a:bodyPr/>
          <a:lstStyle/>
          <a:p>
            <a:endParaRPr lang="en-IN"/>
          </a:p>
        </p:txBody>
      </p:sp>
      <p:grpSp>
        <p:nvGrpSpPr>
          <p:cNvPr id="47" name="Group 47"/>
          <p:cNvGrpSpPr/>
          <p:nvPr/>
        </p:nvGrpSpPr>
        <p:grpSpPr>
          <a:xfrm>
            <a:off x="15706575" y="5544222"/>
            <a:ext cx="237600" cy="237600"/>
            <a:chOff x="0" y="0"/>
            <a:chExt cx="316800" cy="316800"/>
          </a:xfrm>
        </p:grpSpPr>
        <p:sp>
          <p:nvSpPr>
            <p:cNvPr id="48" name="Freeform 48"/>
            <p:cNvSpPr/>
            <p:nvPr/>
          </p:nvSpPr>
          <p:spPr>
            <a:xfrm>
              <a:off x="0" y="0"/>
              <a:ext cx="316738" cy="316738"/>
            </a:xfrm>
            <a:custGeom>
              <a:avLst/>
              <a:gdLst/>
              <a:ahLst/>
              <a:cxnLst/>
              <a:rect l="l" t="t" r="r" b="b"/>
              <a:pathLst>
                <a:path w="316738" h="316738">
                  <a:moveTo>
                    <a:pt x="0" y="158369"/>
                  </a:moveTo>
                  <a:cubicBezTo>
                    <a:pt x="0" y="70866"/>
                    <a:pt x="70866" y="0"/>
                    <a:pt x="158369" y="0"/>
                  </a:cubicBezTo>
                  <a:cubicBezTo>
                    <a:pt x="245872" y="0"/>
                    <a:pt x="316738" y="70866"/>
                    <a:pt x="316738" y="158369"/>
                  </a:cubicBezTo>
                  <a:cubicBezTo>
                    <a:pt x="316738" y="245872"/>
                    <a:pt x="245872" y="316738"/>
                    <a:pt x="158369" y="316738"/>
                  </a:cubicBezTo>
                  <a:cubicBezTo>
                    <a:pt x="70866" y="316738"/>
                    <a:pt x="0" y="245872"/>
                    <a:pt x="0" y="158369"/>
                  </a:cubicBezTo>
                  <a:close/>
                </a:path>
              </a:pathLst>
            </a:custGeom>
            <a:solidFill>
              <a:srgbClr val="304F9B"/>
            </a:solidFill>
          </p:spPr>
          <p:txBody>
            <a:bodyPr/>
            <a:lstStyle/>
            <a:p>
              <a:endParaRPr lang="en-IN"/>
            </a:p>
          </p:txBody>
        </p:sp>
      </p:grpSp>
      <p:grpSp>
        <p:nvGrpSpPr>
          <p:cNvPr id="49" name="Group 49"/>
          <p:cNvGrpSpPr/>
          <p:nvPr/>
        </p:nvGrpSpPr>
        <p:grpSpPr>
          <a:xfrm>
            <a:off x="1532969" y="6768063"/>
            <a:ext cx="1137903" cy="1137903"/>
            <a:chOff x="0" y="0"/>
            <a:chExt cx="2024000" cy="2024000"/>
          </a:xfrm>
        </p:grpSpPr>
        <p:sp>
          <p:nvSpPr>
            <p:cNvPr id="50" name="Freeform 50"/>
            <p:cNvSpPr/>
            <p:nvPr/>
          </p:nvSpPr>
          <p:spPr>
            <a:xfrm>
              <a:off x="0" y="0"/>
              <a:ext cx="2024126" cy="2024126"/>
            </a:xfrm>
            <a:custGeom>
              <a:avLst/>
              <a:gdLst/>
              <a:ahLst/>
              <a:cxnLst/>
              <a:rect l="l" t="t" r="r" b="b"/>
              <a:pathLst>
                <a:path w="2024126" h="2024126">
                  <a:moveTo>
                    <a:pt x="0" y="1012063"/>
                  </a:moveTo>
                  <a:cubicBezTo>
                    <a:pt x="0" y="453136"/>
                    <a:pt x="453136" y="0"/>
                    <a:pt x="1012063" y="0"/>
                  </a:cubicBezTo>
                  <a:cubicBezTo>
                    <a:pt x="1570990" y="0"/>
                    <a:pt x="2024126" y="453136"/>
                    <a:pt x="2024126" y="1012063"/>
                  </a:cubicBezTo>
                  <a:cubicBezTo>
                    <a:pt x="2024126" y="1570990"/>
                    <a:pt x="1570990" y="2024126"/>
                    <a:pt x="1012063" y="2024126"/>
                  </a:cubicBezTo>
                  <a:cubicBezTo>
                    <a:pt x="453136" y="2024126"/>
                    <a:pt x="0" y="1570863"/>
                    <a:pt x="0" y="1012063"/>
                  </a:cubicBezTo>
                  <a:close/>
                </a:path>
              </a:pathLst>
            </a:custGeom>
            <a:solidFill>
              <a:srgbClr val="4A6CAF"/>
            </a:solidFill>
          </p:spPr>
          <p:txBody>
            <a:bodyPr/>
            <a:lstStyle/>
            <a:p>
              <a:endParaRPr lang="en-IN"/>
            </a:p>
          </p:txBody>
        </p:sp>
      </p:grpSp>
      <p:grpSp>
        <p:nvGrpSpPr>
          <p:cNvPr id="51" name="Group 51"/>
          <p:cNvGrpSpPr/>
          <p:nvPr/>
        </p:nvGrpSpPr>
        <p:grpSpPr>
          <a:xfrm>
            <a:off x="4345136" y="6768063"/>
            <a:ext cx="1137903" cy="1137903"/>
            <a:chOff x="0" y="0"/>
            <a:chExt cx="2024000" cy="2024000"/>
          </a:xfrm>
        </p:grpSpPr>
        <p:sp>
          <p:nvSpPr>
            <p:cNvPr id="52" name="Freeform 52"/>
            <p:cNvSpPr/>
            <p:nvPr/>
          </p:nvSpPr>
          <p:spPr>
            <a:xfrm>
              <a:off x="0" y="0"/>
              <a:ext cx="2024126" cy="2024126"/>
            </a:xfrm>
            <a:custGeom>
              <a:avLst/>
              <a:gdLst/>
              <a:ahLst/>
              <a:cxnLst/>
              <a:rect l="l" t="t" r="r" b="b"/>
              <a:pathLst>
                <a:path w="2024126" h="2024126">
                  <a:moveTo>
                    <a:pt x="0" y="1012063"/>
                  </a:moveTo>
                  <a:cubicBezTo>
                    <a:pt x="0" y="453136"/>
                    <a:pt x="453136" y="0"/>
                    <a:pt x="1012063" y="0"/>
                  </a:cubicBezTo>
                  <a:cubicBezTo>
                    <a:pt x="1570990" y="0"/>
                    <a:pt x="2024126" y="453136"/>
                    <a:pt x="2024126" y="1012063"/>
                  </a:cubicBezTo>
                  <a:cubicBezTo>
                    <a:pt x="2024126" y="1570990"/>
                    <a:pt x="1570990" y="2024126"/>
                    <a:pt x="1012063" y="2024126"/>
                  </a:cubicBezTo>
                  <a:cubicBezTo>
                    <a:pt x="453136" y="2024126"/>
                    <a:pt x="0" y="1570863"/>
                    <a:pt x="0" y="1012063"/>
                  </a:cubicBezTo>
                  <a:close/>
                </a:path>
              </a:pathLst>
            </a:custGeom>
            <a:solidFill>
              <a:srgbClr val="4A6CAF"/>
            </a:solidFill>
          </p:spPr>
          <p:txBody>
            <a:bodyPr/>
            <a:lstStyle/>
            <a:p>
              <a:endParaRPr lang="en-IN"/>
            </a:p>
          </p:txBody>
        </p:sp>
      </p:grpSp>
      <p:grpSp>
        <p:nvGrpSpPr>
          <p:cNvPr id="53" name="Group 53"/>
          <p:cNvGrpSpPr/>
          <p:nvPr/>
        </p:nvGrpSpPr>
        <p:grpSpPr>
          <a:xfrm>
            <a:off x="7055936" y="6768063"/>
            <a:ext cx="1137903" cy="1137903"/>
            <a:chOff x="0" y="0"/>
            <a:chExt cx="2024000" cy="2024000"/>
          </a:xfrm>
        </p:grpSpPr>
        <p:sp>
          <p:nvSpPr>
            <p:cNvPr id="54" name="Freeform 54"/>
            <p:cNvSpPr/>
            <p:nvPr/>
          </p:nvSpPr>
          <p:spPr>
            <a:xfrm>
              <a:off x="0" y="0"/>
              <a:ext cx="2024126" cy="2024126"/>
            </a:xfrm>
            <a:custGeom>
              <a:avLst/>
              <a:gdLst/>
              <a:ahLst/>
              <a:cxnLst/>
              <a:rect l="l" t="t" r="r" b="b"/>
              <a:pathLst>
                <a:path w="2024126" h="2024126">
                  <a:moveTo>
                    <a:pt x="0" y="1012063"/>
                  </a:moveTo>
                  <a:cubicBezTo>
                    <a:pt x="0" y="453136"/>
                    <a:pt x="453136" y="0"/>
                    <a:pt x="1012063" y="0"/>
                  </a:cubicBezTo>
                  <a:cubicBezTo>
                    <a:pt x="1570990" y="0"/>
                    <a:pt x="2024126" y="453136"/>
                    <a:pt x="2024126" y="1012063"/>
                  </a:cubicBezTo>
                  <a:cubicBezTo>
                    <a:pt x="2024126" y="1570990"/>
                    <a:pt x="1570990" y="2024126"/>
                    <a:pt x="1012063" y="2024126"/>
                  </a:cubicBezTo>
                  <a:cubicBezTo>
                    <a:pt x="453136" y="2024126"/>
                    <a:pt x="0" y="1570863"/>
                    <a:pt x="0" y="1012063"/>
                  </a:cubicBezTo>
                  <a:close/>
                </a:path>
              </a:pathLst>
            </a:custGeom>
            <a:solidFill>
              <a:srgbClr val="4A6CAF"/>
            </a:solidFill>
          </p:spPr>
          <p:txBody>
            <a:bodyPr/>
            <a:lstStyle/>
            <a:p>
              <a:endParaRPr lang="en-IN"/>
            </a:p>
          </p:txBody>
        </p:sp>
      </p:grpSp>
      <p:grpSp>
        <p:nvGrpSpPr>
          <p:cNvPr id="55" name="Group 55"/>
          <p:cNvGrpSpPr/>
          <p:nvPr/>
        </p:nvGrpSpPr>
        <p:grpSpPr>
          <a:xfrm>
            <a:off x="9926324" y="6768063"/>
            <a:ext cx="1137903" cy="1137903"/>
            <a:chOff x="0" y="0"/>
            <a:chExt cx="2024000" cy="2024000"/>
          </a:xfrm>
        </p:grpSpPr>
        <p:sp>
          <p:nvSpPr>
            <p:cNvPr id="56" name="Freeform 56"/>
            <p:cNvSpPr/>
            <p:nvPr/>
          </p:nvSpPr>
          <p:spPr>
            <a:xfrm>
              <a:off x="0" y="0"/>
              <a:ext cx="2024126" cy="2024126"/>
            </a:xfrm>
            <a:custGeom>
              <a:avLst/>
              <a:gdLst/>
              <a:ahLst/>
              <a:cxnLst/>
              <a:rect l="l" t="t" r="r" b="b"/>
              <a:pathLst>
                <a:path w="2024126" h="2024126">
                  <a:moveTo>
                    <a:pt x="0" y="1012063"/>
                  </a:moveTo>
                  <a:cubicBezTo>
                    <a:pt x="0" y="453136"/>
                    <a:pt x="453136" y="0"/>
                    <a:pt x="1012063" y="0"/>
                  </a:cubicBezTo>
                  <a:cubicBezTo>
                    <a:pt x="1570990" y="0"/>
                    <a:pt x="2024126" y="453136"/>
                    <a:pt x="2024126" y="1012063"/>
                  </a:cubicBezTo>
                  <a:cubicBezTo>
                    <a:pt x="2024126" y="1570990"/>
                    <a:pt x="1570990" y="2024126"/>
                    <a:pt x="1012063" y="2024126"/>
                  </a:cubicBezTo>
                  <a:cubicBezTo>
                    <a:pt x="453136" y="2024126"/>
                    <a:pt x="0" y="1570863"/>
                    <a:pt x="0" y="1012063"/>
                  </a:cubicBezTo>
                  <a:close/>
                </a:path>
              </a:pathLst>
            </a:custGeom>
            <a:solidFill>
              <a:srgbClr val="4A6CAF"/>
            </a:solidFill>
          </p:spPr>
          <p:txBody>
            <a:bodyPr/>
            <a:lstStyle/>
            <a:p>
              <a:endParaRPr lang="en-IN"/>
            </a:p>
          </p:txBody>
        </p:sp>
      </p:grpSp>
      <p:grpSp>
        <p:nvGrpSpPr>
          <p:cNvPr id="57" name="Group 57"/>
          <p:cNvGrpSpPr/>
          <p:nvPr/>
        </p:nvGrpSpPr>
        <p:grpSpPr>
          <a:xfrm>
            <a:off x="12606525" y="6768063"/>
            <a:ext cx="1137903" cy="1137903"/>
            <a:chOff x="0" y="0"/>
            <a:chExt cx="2024000" cy="2024000"/>
          </a:xfrm>
        </p:grpSpPr>
        <p:sp>
          <p:nvSpPr>
            <p:cNvPr id="58" name="Freeform 58"/>
            <p:cNvSpPr/>
            <p:nvPr/>
          </p:nvSpPr>
          <p:spPr>
            <a:xfrm>
              <a:off x="0" y="0"/>
              <a:ext cx="2024126" cy="2024126"/>
            </a:xfrm>
            <a:custGeom>
              <a:avLst/>
              <a:gdLst/>
              <a:ahLst/>
              <a:cxnLst/>
              <a:rect l="l" t="t" r="r" b="b"/>
              <a:pathLst>
                <a:path w="2024126" h="2024126">
                  <a:moveTo>
                    <a:pt x="0" y="1012063"/>
                  </a:moveTo>
                  <a:cubicBezTo>
                    <a:pt x="0" y="453136"/>
                    <a:pt x="453136" y="0"/>
                    <a:pt x="1012063" y="0"/>
                  </a:cubicBezTo>
                  <a:cubicBezTo>
                    <a:pt x="1570990" y="0"/>
                    <a:pt x="2024126" y="453136"/>
                    <a:pt x="2024126" y="1012063"/>
                  </a:cubicBezTo>
                  <a:cubicBezTo>
                    <a:pt x="2024126" y="1570990"/>
                    <a:pt x="1570990" y="2024126"/>
                    <a:pt x="1012063" y="2024126"/>
                  </a:cubicBezTo>
                  <a:cubicBezTo>
                    <a:pt x="453136" y="2024126"/>
                    <a:pt x="0" y="1570863"/>
                    <a:pt x="0" y="1012063"/>
                  </a:cubicBezTo>
                  <a:close/>
                </a:path>
              </a:pathLst>
            </a:custGeom>
            <a:solidFill>
              <a:srgbClr val="4A6CAF"/>
            </a:solidFill>
          </p:spPr>
          <p:txBody>
            <a:bodyPr/>
            <a:lstStyle/>
            <a:p>
              <a:endParaRPr lang="en-IN"/>
            </a:p>
          </p:txBody>
        </p:sp>
      </p:grpSp>
      <p:grpSp>
        <p:nvGrpSpPr>
          <p:cNvPr id="59" name="Group 59"/>
          <p:cNvGrpSpPr/>
          <p:nvPr/>
        </p:nvGrpSpPr>
        <p:grpSpPr>
          <a:xfrm>
            <a:off x="15240060" y="6768063"/>
            <a:ext cx="1137903" cy="1137903"/>
            <a:chOff x="0" y="0"/>
            <a:chExt cx="2024000" cy="2024000"/>
          </a:xfrm>
        </p:grpSpPr>
        <p:sp>
          <p:nvSpPr>
            <p:cNvPr id="60" name="Freeform 60"/>
            <p:cNvSpPr/>
            <p:nvPr/>
          </p:nvSpPr>
          <p:spPr>
            <a:xfrm>
              <a:off x="0" y="0"/>
              <a:ext cx="2024126" cy="2024126"/>
            </a:xfrm>
            <a:custGeom>
              <a:avLst/>
              <a:gdLst/>
              <a:ahLst/>
              <a:cxnLst/>
              <a:rect l="l" t="t" r="r" b="b"/>
              <a:pathLst>
                <a:path w="2024126" h="2024126">
                  <a:moveTo>
                    <a:pt x="0" y="1012063"/>
                  </a:moveTo>
                  <a:cubicBezTo>
                    <a:pt x="0" y="453136"/>
                    <a:pt x="453136" y="0"/>
                    <a:pt x="1012063" y="0"/>
                  </a:cubicBezTo>
                  <a:cubicBezTo>
                    <a:pt x="1570990" y="0"/>
                    <a:pt x="2024126" y="453136"/>
                    <a:pt x="2024126" y="1012063"/>
                  </a:cubicBezTo>
                  <a:cubicBezTo>
                    <a:pt x="2024126" y="1570990"/>
                    <a:pt x="1570990" y="2024126"/>
                    <a:pt x="1012063" y="2024126"/>
                  </a:cubicBezTo>
                  <a:cubicBezTo>
                    <a:pt x="453136" y="2024126"/>
                    <a:pt x="0" y="1570863"/>
                    <a:pt x="0" y="1012063"/>
                  </a:cubicBezTo>
                  <a:close/>
                </a:path>
              </a:pathLst>
            </a:custGeom>
            <a:solidFill>
              <a:srgbClr val="4A6CAF"/>
            </a:solidFill>
          </p:spPr>
          <p:txBody>
            <a:bodyPr/>
            <a:lstStyle/>
            <a:p>
              <a:endParaRPr lang="en-IN"/>
            </a:p>
          </p:txBody>
        </p:sp>
      </p:grpSp>
      <p:sp>
        <p:nvSpPr>
          <p:cNvPr id="61" name="Freeform 61"/>
          <p:cNvSpPr/>
          <p:nvPr/>
        </p:nvSpPr>
        <p:spPr>
          <a:xfrm>
            <a:off x="1722023" y="7040138"/>
            <a:ext cx="685160" cy="675830"/>
          </a:xfrm>
          <a:custGeom>
            <a:avLst/>
            <a:gdLst/>
            <a:ahLst/>
            <a:cxnLst/>
            <a:rect l="l" t="t" r="r" b="b"/>
            <a:pathLst>
              <a:path w="685160" h="675830">
                <a:moveTo>
                  <a:pt x="0" y="0"/>
                </a:moveTo>
                <a:lnTo>
                  <a:pt x="685160" y="0"/>
                </a:lnTo>
                <a:lnTo>
                  <a:pt x="685160" y="675830"/>
                </a:lnTo>
                <a:lnTo>
                  <a:pt x="0" y="675830"/>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IN"/>
          </a:p>
        </p:txBody>
      </p:sp>
      <p:sp>
        <p:nvSpPr>
          <p:cNvPr id="62" name="Freeform 62"/>
          <p:cNvSpPr/>
          <p:nvPr/>
        </p:nvSpPr>
        <p:spPr>
          <a:xfrm>
            <a:off x="4541253" y="7005503"/>
            <a:ext cx="744765" cy="663023"/>
          </a:xfrm>
          <a:custGeom>
            <a:avLst/>
            <a:gdLst/>
            <a:ahLst/>
            <a:cxnLst/>
            <a:rect l="l" t="t" r="r" b="b"/>
            <a:pathLst>
              <a:path w="744765" h="663023">
                <a:moveTo>
                  <a:pt x="0" y="0"/>
                </a:moveTo>
                <a:lnTo>
                  <a:pt x="744765" y="0"/>
                </a:lnTo>
                <a:lnTo>
                  <a:pt x="744765" y="663022"/>
                </a:lnTo>
                <a:lnTo>
                  <a:pt x="0" y="663022"/>
                </a:lnTo>
                <a:lnTo>
                  <a:pt x="0" y="0"/>
                </a:lnTo>
                <a:close/>
              </a:path>
            </a:pathLst>
          </a:custGeom>
          <a:blipFill>
            <a:blip r:embed="rId13"/>
            <a:stretch>
              <a:fillRect/>
            </a:stretch>
          </a:blipFill>
        </p:spPr>
        <p:txBody>
          <a:bodyPr/>
          <a:lstStyle/>
          <a:p>
            <a:endParaRPr lang="en-IN"/>
          </a:p>
        </p:txBody>
      </p:sp>
      <p:sp>
        <p:nvSpPr>
          <p:cNvPr id="63" name="Freeform 63"/>
          <p:cNvSpPr/>
          <p:nvPr/>
        </p:nvSpPr>
        <p:spPr>
          <a:xfrm>
            <a:off x="12745719" y="6950005"/>
            <a:ext cx="819934" cy="819934"/>
          </a:xfrm>
          <a:custGeom>
            <a:avLst/>
            <a:gdLst/>
            <a:ahLst/>
            <a:cxnLst/>
            <a:rect l="l" t="t" r="r" b="b"/>
            <a:pathLst>
              <a:path w="819934" h="819934">
                <a:moveTo>
                  <a:pt x="0" y="0"/>
                </a:moveTo>
                <a:lnTo>
                  <a:pt x="819934" y="0"/>
                </a:lnTo>
                <a:lnTo>
                  <a:pt x="819934" y="819934"/>
                </a:lnTo>
                <a:lnTo>
                  <a:pt x="0" y="819934"/>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IN"/>
          </a:p>
        </p:txBody>
      </p:sp>
      <p:sp>
        <p:nvSpPr>
          <p:cNvPr id="64" name="Freeform 64"/>
          <p:cNvSpPr/>
          <p:nvPr/>
        </p:nvSpPr>
        <p:spPr>
          <a:xfrm>
            <a:off x="7224087" y="7000739"/>
            <a:ext cx="826876" cy="651478"/>
          </a:xfrm>
          <a:custGeom>
            <a:avLst/>
            <a:gdLst/>
            <a:ahLst/>
            <a:cxnLst/>
            <a:rect l="l" t="t" r="r" b="b"/>
            <a:pathLst>
              <a:path w="826876" h="651478">
                <a:moveTo>
                  <a:pt x="0" y="0"/>
                </a:moveTo>
                <a:lnTo>
                  <a:pt x="826876" y="0"/>
                </a:lnTo>
                <a:lnTo>
                  <a:pt x="826876" y="651478"/>
                </a:lnTo>
                <a:lnTo>
                  <a:pt x="0" y="651478"/>
                </a:lnTo>
                <a:lnTo>
                  <a:pt x="0" y="0"/>
                </a:lnTo>
                <a:close/>
              </a:path>
            </a:pathLst>
          </a:custGeom>
          <a:blipFill>
            <a:blip r:embed="rId16"/>
            <a:stretch>
              <a:fillRect/>
            </a:stretch>
          </a:blipFill>
        </p:spPr>
        <p:txBody>
          <a:bodyPr/>
          <a:lstStyle/>
          <a:p>
            <a:endParaRPr lang="en-IN"/>
          </a:p>
        </p:txBody>
      </p:sp>
      <p:sp>
        <p:nvSpPr>
          <p:cNvPr id="65" name="Freeform 65"/>
          <p:cNvSpPr/>
          <p:nvPr/>
        </p:nvSpPr>
        <p:spPr>
          <a:xfrm>
            <a:off x="10106246" y="6950005"/>
            <a:ext cx="772054" cy="765963"/>
          </a:xfrm>
          <a:custGeom>
            <a:avLst/>
            <a:gdLst/>
            <a:ahLst/>
            <a:cxnLst/>
            <a:rect l="l" t="t" r="r" b="b"/>
            <a:pathLst>
              <a:path w="772054" h="765963">
                <a:moveTo>
                  <a:pt x="0" y="0"/>
                </a:moveTo>
                <a:lnTo>
                  <a:pt x="772054" y="0"/>
                </a:lnTo>
                <a:lnTo>
                  <a:pt x="772054" y="765963"/>
                </a:lnTo>
                <a:lnTo>
                  <a:pt x="0" y="765963"/>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en-IN"/>
          </a:p>
        </p:txBody>
      </p:sp>
      <p:sp>
        <p:nvSpPr>
          <p:cNvPr id="66" name="Freeform 66"/>
          <p:cNvSpPr/>
          <p:nvPr/>
        </p:nvSpPr>
        <p:spPr>
          <a:xfrm>
            <a:off x="15441114" y="6918276"/>
            <a:ext cx="797691" cy="797691"/>
          </a:xfrm>
          <a:custGeom>
            <a:avLst/>
            <a:gdLst/>
            <a:ahLst/>
            <a:cxnLst/>
            <a:rect l="l" t="t" r="r" b="b"/>
            <a:pathLst>
              <a:path w="797691" h="797691">
                <a:moveTo>
                  <a:pt x="0" y="0"/>
                </a:moveTo>
                <a:lnTo>
                  <a:pt x="797692" y="0"/>
                </a:lnTo>
                <a:lnTo>
                  <a:pt x="797692" y="797692"/>
                </a:lnTo>
                <a:lnTo>
                  <a:pt x="0" y="797692"/>
                </a:lnTo>
                <a:lnTo>
                  <a:pt x="0" y="0"/>
                </a:lnTo>
                <a:close/>
              </a:path>
            </a:pathLst>
          </a:custGeom>
          <a:blipFill>
            <a:blip r:embed="rId19"/>
            <a:stretch>
              <a:fillRect/>
            </a:stretch>
          </a:blipFill>
        </p:spPr>
        <p:txBody>
          <a:bodyPr/>
          <a:lstStyle/>
          <a:p>
            <a:endParaRPr lang="en-IN"/>
          </a:p>
        </p:txBody>
      </p:sp>
      <p:sp>
        <p:nvSpPr>
          <p:cNvPr id="67" name="TextBox 67"/>
          <p:cNvSpPr txBox="1"/>
          <p:nvPr/>
        </p:nvSpPr>
        <p:spPr>
          <a:xfrm>
            <a:off x="1170225" y="895350"/>
            <a:ext cx="15947550" cy="1352550"/>
          </a:xfrm>
          <a:prstGeom prst="rect">
            <a:avLst/>
          </a:prstGeom>
        </p:spPr>
        <p:txBody>
          <a:bodyPr lIns="0" tIns="0" rIns="0" bIns="0" rtlCol="0" anchor="t">
            <a:spAutoFit/>
          </a:bodyPr>
          <a:lstStyle/>
          <a:p>
            <a:pPr algn="ctr">
              <a:lnSpc>
                <a:spcPts val="9479"/>
              </a:lnSpc>
            </a:pPr>
            <a:r>
              <a:rPr lang="en-US" sz="7899" b="1" dirty="0">
                <a:solidFill>
                  <a:srgbClr val="FFFFFF"/>
                </a:solidFill>
                <a:latin typeface="Times New Roman Bold"/>
                <a:ea typeface="Times New Roman Bold"/>
                <a:cs typeface="Times New Roman Bold"/>
                <a:sym typeface="Times New Roman Bold"/>
              </a:rPr>
              <a:t>Text Classification</a:t>
            </a:r>
          </a:p>
        </p:txBody>
      </p:sp>
      <p:sp>
        <p:nvSpPr>
          <p:cNvPr id="68" name="TextBox 68"/>
          <p:cNvSpPr txBox="1"/>
          <p:nvPr/>
        </p:nvSpPr>
        <p:spPr>
          <a:xfrm>
            <a:off x="894508" y="4414576"/>
            <a:ext cx="2574150" cy="600075"/>
          </a:xfrm>
          <a:prstGeom prst="rect">
            <a:avLst/>
          </a:prstGeom>
        </p:spPr>
        <p:txBody>
          <a:bodyPr lIns="0" tIns="0" rIns="0" bIns="0" rtlCol="0" anchor="t">
            <a:spAutoFit/>
          </a:bodyPr>
          <a:lstStyle/>
          <a:p>
            <a:pPr algn="ctr">
              <a:lnSpc>
                <a:spcPts val="4799"/>
              </a:lnSpc>
            </a:pPr>
            <a:r>
              <a:rPr lang="en-US" sz="3999" b="1">
                <a:solidFill>
                  <a:srgbClr val="213363"/>
                </a:solidFill>
                <a:latin typeface="Source Sans Pro Bold"/>
                <a:ea typeface="Source Sans Pro Bold"/>
                <a:cs typeface="Source Sans Pro Bold"/>
                <a:sym typeface="Source Sans Pro Bold"/>
              </a:rPr>
              <a:t>AdaBoost</a:t>
            </a:r>
          </a:p>
        </p:txBody>
      </p:sp>
      <p:sp>
        <p:nvSpPr>
          <p:cNvPr id="69" name="TextBox 69"/>
          <p:cNvSpPr txBox="1"/>
          <p:nvPr/>
        </p:nvSpPr>
        <p:spPr>
          <a:xfrm>
            <a:off x="3650110" y="4388814"/>
            <a:ext cx="2574150" cy="600075"/>
          </a:xfrm>
          <a:prstGeom prst="rect">
            <a:avLst/>
          </a:prstGeom>
        </p:spPr>
        <p:txBody>
          <a:bodyPr lIns="0" tIns="0" rIns="0" bIns="0" rtlCol="0" anchor="t">
            <a:spAutoFit/>
          </a:bodyPr>
          <a:lstStyle/>
          <a:p>
            <a:pPr algn="ctr">
              <a:lnSpc>
                <a:spcPts val="4799"/>
              </a:lnSpc>
            </a:pPr>
            <a:r>
              <a:rPr lang="en-US" sz="3999" b="1">
                <a:solidFill>
                  <a:srgbClr val="213363"/>
                </a:solidFill>
                <a:latin typeface="Source Sans Pro Bold"/>
                <a:ea typeface="Source Sans Pro Bold"/>
                <a:cs typeface="Source Sans Pro Bold"/>
                <a:sym typeface="Source Sans Pro Bold"/>
              </a:rPr>
              <a:t>SVM</a:t>
            </a:r>
          </a:p>
        </p:txBody>
      </p:sp>
      <p:sp>
        <p:nvSpPr>
          <p:cNvPr id="70" name="TextBox 70"/>
          <p:cNvSpPr txBox="1"/>
          <p:nvPr/>
        </p:nvSpPr>
        <p:spPr>
          <a:xfrm>
            <a:off x="6414760" y="3953476"/>
            <a:ext cx="2574150" cy="1200150"/>
          </a:xfrm>
          <a:prstGeom prst="rect">
            <a:avLst/>
          </a:prstGeom>
        </p:spPr>
        <p:txBody>
          <a:bodyPr lIns="0" tIns="0" rIns="0" bIns="0" rtlCol="0" anchor="t">
            <a:spAutoFit/>
          </a:bodyPr>
          <a:lstStyle/>
          <a:p>
            <a:pPr algn="ctr">
              <a:lnSpc>
                <a:spcPts val="4799"/>
              </a:lnSpc>
            </a:pPr>
            <a:r>
              <a:rPr lang="en-US" sz="3999" b="1">
                <a:solidFill>
                  <a:srgbClr val="213363"/>
                </a:solidFill>
                <a:latin typeface="Source Sans Pro Bold"/>
                <a:ea typeface="Source Sans Pro Bold"/>
                <a:cs typeface="Source Sans Pro Bold"/>
                <a:sym typeface="Source Sans Pro Bold"/>
              </a:rPr>
              <a:t>Logistic Regression</a:t>
            </a:r>
          </a:p>
        </p:txBody>
      </p:sp>
      <p:sp>
        <p:nvSpPr>
          <p:cNvPr id="71" name="TextBox 71"/>
          <p:cNvSpPr txBox="1"/>
          <p:nvPr/>
        </p:nvSpPr>
        <p:spPr>
          <a:xfrm>
            <a:off x="9208200" y="3979239"/>
            <a:ext cx="2574150" cy="1200150"/>
          </a:xfrm>
          <a:prstGeom prst="rect">
            <a:avLst/>
          </a:prstGeom>
        </p:spPr>
        <p:txBody>
          <a:bodyPr lIns="0" tIns="0" rIns="0" bIns="0" rtlCol="0" anchor="t">
            <a:spAutoFit/>
          </a:bodyPr>
          <a:lstStyle/>
          <a:p>
            <a:pPr algn="ctr">
              <a:lnSpc>
                <a:spcPts val="4799"/>
              </a:lnSpc>
            </a:pPr>
            <a:r>
              <a:rPr lang="en-US" sz="3999" b="1">
                <a:solidFill>
                  <a:srgbClr val="213363"/>
                </a:solidFill>
                <a:latin typeface="Source Sans Pro Bold"/>
                <a:ea typeface="Source Sans Pro Bold"/>
                <a:cs typeface="Source Sans Pro Bold"/>
                <a:sym typeface="Source Sans Pro Bold"/>
              </a:rPr>
              <a:t>Random Forest</a:t>
            </a:r>
          </a:p>
        </p:txBody>
      </p:sp>
      <p:sp>
        <p:nvSpPr>
          <p:cNvPr id="72" name="TextBox 72"/>
          <p:cNvSpPr txBox="1"/>
          <p:nvPr/>
        </p:nvSpPr>
        <p:spPr>
          <a:xfrm>
            <a:off x="11868900" y="4336033"/>
            <a:ext cx="2574150" cy="600075"/>
          </a:xfrm>
          <a:prstGeom prst="rect">
            <a:avLst/>
          </a:prstGeom>
        </p:spPr>
        <p:txBody>
          <a:bodyPr lIns="0" tIns="0" rIns="0" bIns="0" rtlCol="0" anchor="t">
            <a:spAutoFit/>
          </a:bodyPr>
          <a:lstStyle/>
          <a:p>
            <a:pPr algn="ctr">
              <a:lnSpc>
                <a:spcPts val="4799"/>
              </a:lnSpc>
            </a:pPr>
            <a:r>
              <a:rPr lang="en-US" sz="3999" b="1">
                <a:solidFill>
                  <a:srgbClr val="213363"/>
                </a:solidFill>
                <a:latin typeface="Source Sans Pro Bold"/>
                <a:ea typeface="Source Sans Pro Bold"/>
                <a:cs typeface="Source Sans Pro Bold"/>
                <a:sym typeface="Source Sans Pro Bold"/>
              </a:rPr>
              <a:t>XGBoost</a:t>
            </a:r>
          </a:p>
        </p:txBody>
      </p:sp>
      <p:sp>
        <p:nvSpPr>
          <p:cNvPr id="73" name="TextBox 73"/>
          <p:cNvSpPr txBox="1"/>
          <p:nvPr/>
        </p:nvSpPr>
        <p:spPr>
          <a:xfrm>
            <a:off x="14538300" y="3926458"/>
            <a:ext cx="2574150" cy="1200150"/>
          </a:xfrm>
          <a:prstGeom prst="rect">
            <a:avLst/>
          </a:prstGeom>
        </p:spPr>
        <p:txBody>
          <a:bodyPr lIns="0" tIns="0" rIns="0" bIns="0" rtlCol="0" anchor="t">
            <a:spAutoFit/>
          </a:bodyPr>
          <a:lstStyle/>
          <a:p>
            <a:pPr algn="ctr">
              <a:lnSpc>
                <a:spcPts val="4799"/>
              </a:lnSpc>
            </a:pPr>
            <a:r>
              <a:rPr lang="en-US" sz="3999" b="1">
                <a:solidFill>
                  <a:srgbClr val="213363"/>
                </a:solidFill>
                <a:latin typeface="Source Sans Pro Bold"/>
                <a:ea typeface="Source Sans Pro Bold"/>
                <a:cs typeface="Source Sans Pro Bold"/>
                <a:sym typeface="Source Sans Pro Bold"/>
              </a:rPr>
              <a:t>Gradient Boosting</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A9CBF9"/>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IN"/>
          </a:p>
        </p:txBody>
      </p:sp>
      <p:sp>
        <p:nvSpPr>
          <p:cNvPr id="3" name="TextBox 3"/>
          <p:cNvSpPr txBox="1"/>
          <p:nvPr/>
        </p:nvSpPr>
        <p:spPr>
          <a:xfrm>
            <a:off x="-123825" y="4838700"/>
            <a:ext cx="13188669" cy="1504316"/>
          </a:xfrm>
          <a:prstGeom prst="rect">
            <a:avLst/>
          </a:prstGeom>
        </p:spPr>
        <p:txBody>
          <a:bodyPr lIns="0" tIns="0" rIns="0" bIns="0" rtlCol="0" anchor="t">
            <a:spAutoFit/>
          </a:bodyPr>
          <a:lstStyle/>
          <a:p>
            <a:pPr algn="ctr">
              <a:lnSpc>
                <a:spcPts val="11059"/>
              </a:lnSpc>
              <a:spcBef>
                <a:spcPct val="0"/>
              </a:spcBef>
            </a:pPr>
            <a:r>
              <a:rPr lang="en-US" sz="7899" b="1">
                <a:solidFill>
                  <a:srgbClr val="304F9B"/>
                </a:solidFill>
                <a:latin typeface="Times New Roman Bold"/>
                <a:ea typeface="Times New Roman Bold"/>
                <a:cs typeface="Times New Roman Bold"/>
                <a:sym typeface="Times New Roman Bold"/>
              </a:rPr>
              <a:t>ANALYSIS &amp; RESULTS</a:t>
            </a:r>
          </a:p>
        </p:txBody>
      </p:sp>
      <p:sp>
        <p:nvSpPr>
          <p:cNvPr id="4" name="TextBox 4"/>
          <p:cNvSpPr txBox="1"/>
          <p:nvPr/>
        </p:nvSpPr>
        <p:spPr>
          <a:xfrm>
            <a:off x="0" y="6424399"/>
            <a:ext cx="11477226" cy="755650"/>
          </a:xfrm>
          <a:prstGeom prst="rect">
            <a:avLst/>
          </a:prstGeom>
        </p:spPr>
        <p:txBody>
          <a:bodyPr lIns="0" tIns="0" rIns="0" bIns="0" rtlCol="0" anchor="t">
            <a:spAutoFit/>
          </a:bodyPr>
          <a:lstStyle/>
          <a:p>
            <a:pPr algn="ctr">
              <a:lnSpc>
                <a:spcPts val="5599"/>
              </a:lnSpc>
            </a:pPr>
            <a:r>
              <a:rPr lang="en-US" sz="3999">
                <a:solidFill>
                  <a:srgbClr val="304F9B"/>
                </a:solidFill>
                <a:latin typeface="Times New Roman"/>
                <a:ea typeface="Times New Roman"/>
                <a:cs typeface="Times New Roman"/>
                <a:sym typeface="Times New Roman"/>
              </a:rPr>
              <a:t>NATURAL LANGUAGE PROCESSING</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A9CBF9"/>
        </a:solidFill>
        <a:effectLst/>
      </p:bgPr>
    </p:bg>
    <p:spTree>
      <p:nvGrpSpPr>
        <p:cNvPr id="1" name=""/>
        <p:cNvGrpSpPr/>
        <p:nvPr/>
      </p:nvGrpSpPr>
      <p:grpSpPr>
        <a:xfrm>
          <a:off x="0" y="0"/>
          <a:ext cx="0" cy="0"/>
          <a:chOff x="0" y="0"/>
          <a:chExt cx="0" cy="0"/>
        </a:xfrm>
      </p:grpSpPr>
      <p:grpSp>
        <p:nvGrpSpPr>
          <p:cNvPr id="2" name="Group 2"/>
          <p:cNvGrpSpPr/>
          <p:nvPr/>
        </p:nvGrpSpPr>
        <p:grpSpPr>
          <a:xfrm>
            <a:off x="-14382" y="5892582"/>
            <a:ext cx="4961224" cy="4417788"/>
            <a:chOff x="0" y="0"/>
            <a:chExt cx="6614965" cy="5890384"/>
          </a:xfrm>
        </p:grpSpPr>
        <p:sp>
          <p:nvSpPr>
            <p:cNvPr id="3" name="Freeform 3"/>
            <p:cNvSpPr/>
            <p:nvPr/>
          </p:nvSpPr>
          <p:spPr>
            <a:xfrm>
              <a:off x="254" y="0"/>
              <a:ext cx="6614795" cy="5890133"/>
            </a:xfrm>
            <a:custGeom>
              <a:avLst/>
              <a:gdLst/>
              <a:ahLst/>
              <a:cxnLst/>
              <a:rect l="l" t="t" r="r" b="b"/>
              <a:pathLst>
                <a:path w="6614795" h="5890133">
                  <a:moveTo>
                    <a:pt x="0" y="294005"/>
                  </a:moveTo>
                  <a:cubicBezTo>
                    <a:pt x="0" y="294005"/>
                    <a:pt x="1837309" y="0"/>
                    <a:pt x="2992374" y="2505964"/>
                  </a:cubicBezTo>
                  <a:cubicBezTo>
                    <a:pt x="4280408" y="2505964"/>
                    <a:pt x="4987290" y="3573399"/>
                    <a:pt x="4987290" y="4773676"/>
                  </a:cubicBezTo>
                  <a:cubicBezTo>
                    <a:pt x="6117717" y="4773676"/>
                    <a:pt x="6614795" y="5890133"/>
                    <a:pt x="6614795" y="5890133"/>
                  </a:cubicBezTo>
                  <a:lnTo>
                    <a:pt x="0" y="5890133"/>
                  </a:lnTo>
                  <a:close/>
                </a:path>
              </a:pathLst>
            </a:custGeom>
            <a:gradFill rotWithShape="1">
              <a:gsLst>
                <a:gs pos="0">
                  <a:srgbClr val="FEFAF9">
                    <a:alpha val="13929"/>
                  </a:srgbClr>
                </a:gs>
                <a:gs pos="100000">
                  <a:srgbClr val="FEFAF9">
                    <a:alpha val="74000"/>
                  </a:srgbClr>
                </a:gs>
              </a:gsLst>
              <a:lin ang="8099331"/>
            </a:gradFill>
          </p:spPr>
          <p:txBody>
            <a:bodyPr/>
            <a:lstStyle/>
            <a:p>
              <a:endParaRPr lang="en-IN"/>
            </a:p>
          </p:txBody>
        </p:sp>
      </p:grpSp>
      <p:grpSp>
        <p:nvGrpSpPr>
          <p:cNvPr id="4" name="Group 4"/>
          <p:cNvGrpSpPr/>
          <p:nvPr/>
        </p:nvGrpSpPr>
        <p:grpSpPr>
          <a:xfrm>
            <a:off x="14107696" y="6589852"/>
            <a:ext cx="4180320" cy="3720516"/>
            <a:chOff x="0" y="0"/>
            <a:chExt cx="5573760" cy="4960688"/>
          </a:xfrm>
        </p:grpSpPr>
        <p:sp>
          <p:nvSpPr>
            <p:cNvPr id="5" name="Freeform 5"/>
            <p:cNvSpPr/>
            <p:nvPr/>
          </p:nvSpPr>
          <p:spPr>
            <a:xfrm>
              <a:off x="0" y="0"/>
              <a:ext cx="5573522" cy="4960493"/>
            </a:xfrm>
            <a:custGeom>
              <a:avLst/>
              <a:gdLst/>
              <a:ahLst/>
              <a:cxnLst/>
              <a:rect l="l" t="t" r="r" b="b"/>
              <a:pathLst>
                <a:path w="5573522" h="4960493">
                  <a:moveTo>
                    <a:pt x="5570728" y="247523"/>
                  </a:moveTo>
                  <a:cubicBezTo>
                    <a:pt x="5570728" y="247523"/>
                    <a:pt x="4023360" y="0"/>
                    <a:pt x="3050667" y="2110359"/>
                  </a:cubicBezTo>
                  <a:cubicBezTo>
                    <a:pt x="1965960" y="2110359"/>
                    <a:pt x="1370584" y="3009392"/>
                    <a:pt x="1370584" y="4020185"/>
                  </a:cubicBezTo>
                  <a:cubicBezTo>
                    <a:pt x="418592" y="4020312"/>
                    <a:pt x="0" y="4960493"/>
                    <a:pt x="0" y="4960493"/>
                  </a:cubicBezTo>
                  <a:lnTo>
                    <a:pt x="5573522" y="4960493"/>
                  </a:lnTo>
                  <a:lnTo>
                    <a:pt x="5573522" y="247523"/>
                  </a:lnTo>
                  <a:close/>
                </a:path>
              </a:pathLst>
            </a:custGeom>
            <a:gradFill rotWithShape="1">
              <a:gsLst>
                <a:gs pos="0">
                  <a:srgbClr val="FEFAF9">
                    <a:alpha val="12047"/>
                  </a:srgbClr>
                </a:gs>
                <a:gs pos="100000">
                  <a:srgbClr val="FEFAF9">
                    <a:alpha val="64000"/>
                  </a:srgbClr>
                </a:gs>
              </a:gsLst>
              <a:lin ang="8099331"/>
            </a:gradFill>
          </p:spPr>
          <p:txBody>
            <a:bodyPr/>
            <a:lstStyle/>
            <a:p>
              <a:endParaRPr lang="en-IN"/>
            </a:p>
          </p:txBody>
        </p:sp>
      </p:grpSp>
      <p:grpSp>
        <p:nvGrpSpPr>
          <p:cNvPr id="6" name="Group 6"/>
          <p:cNvGrpSpPr/>
          <p:nvPr/>
        </p:nvGrpSpPr>
        <p:grpSpPr>
          <a:xfrm>
            <a:off x="-14378" y="607836"/>
            <a:ext cx="5449268" cy="1909204"/>
            <a:chOff x="0" y="0"/>
            <a:chExt cx="7265691" cy="2545605"/>
          </a:xfrm>
        </p:grpSpPr>
        <p:sp>
          <p:nvSpPr>
            <p:cNvPr id="7" name="Freeform 7"/>
            <p:cNvSpPr/>
            <p:nvPr/>
          </p:nvSpPr>
          <p:spPr>
            <a:xfrm>
              <a:off x="254" y="254"/>
              <a:ext cx="7265416" cy="2545334"/>
            </a:xfrm>
            <a:custGeom>
              <a:avLst/>
              <a:gdLst/>
              <a:ahLst/>
              <a:cxnLst/>
              <a:rect l="l" t="t" r="r" b="b"/>
              <a:pathLst>
                <a:path w="7265416" h="2545334">
                  <a:moveTo>
                    <a:pt x="0" y="374142"/>
                  </a:moveTo>
                  <a:cubicBezTo>
                    <a:pt x="0" y="374142"/>
                    <a:pt x="1349756" y="0"/>
                    <a:pt x="2950083" y="1600327"/>
                  </a:cubicBezTo>
                  <a:cubicBezTo>
                    <a:pt x="4164711" y="674751"/>
                    <a:pt x="4916932" y="1291971"/>
                    <a:pt x="5583936" y="1955165"/>
                  </a:cubicBezTo>
                  <a:cubicBezTo>
                    <a:pt x="6875780" y="1542669"/>
                    <a:pt x="7265416" y="2545334"/>
                    <a:pt x="7265416" y="2545334"/>
                  </a:cubicBezTo>
                  <a:lnTo>
                    <a:pt x="0" y="2545334"/>
                  </a:lnTo>
                  <a:close/>
                </a:path>
              </a:pathLst>
            </a:custGeom>
            <a:gradFill rotWithShape="1">
              <a:gsLst>
                <a:gs pos="0">
                  <a:srgbClr val="FEFAF9">
                    <a:alpha val="18823"/>
                  </a:srgbClr>
                </a:gs>
                <a:gs pos="100000">
                  <a:srgbClr val="FEFAF9">
                    <a:alpha val="100000"/>
                  </a:srgbClr>
                </a:gs>
              </a:gsLst>
              <a:lin ang="8509214"/>
            </a:gradFill>
          </p:spPr>
          <p:txBody>
            <a:bodyPr/>
            <a:lstStyle/>
            <a:p>
              <a:endParaRPr lang="en-IN"/>
            </a:p>
          </p:txBody>
        </p:sp>
      </p:grpSp>
      <p:sp>
        <p:nvSpPr>
          <p:cNvPr id="8" name="Freeform 8"/>
          <p:cNvSpPr/>
          <p:nvPr/>
        </p:nvSpPr>
        <p:spPr>
          <a:xfrm>
            <a:off x="6559654" y="7809174"/>
            <a:ext cx="5449298" cy="865198"/>
          </a:xfrm>
          <a:custGeom>
            <a:avLst/>
            <a:gdLst/>
            <a:ahLst/>
            <a:cxnLst/>
            <a:rect l="l" t="t" r="r" b="b"/>
            <a:pathLst>
              <a:path w="5449298" h="865198">
                <a:moveTo>
                  <a:pt x="0" y="0"/>
                </a:moveTo>
                <a:lnTo>
                  <a:pt x="5449298" y="0"/>
                </a:lnTo>
                <a:lnTo>
                  <a:pt x="5449298" y="865198"/>
                </a:lnTo>
                <a:lnTo>
                  <a:pt x="0" y="86519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9" name="Freeform 9"/>
          <p:cNvSpPr/>
          <p:nvPr/>
        </p:nvSpPr>
        <p:spPr>
          <a:xfrm>
            <a:off x="16865421" y="4700115"/>
            <a:ext cx="3014234" cy="1677666"/>
          </a:xfrm>
          <a:custGeom>
            <a:avLst/>
            <a:gdLst/>
            <a:ahLst/>
            <a:cxnLst/>
            <a:rect l="l" t="t" r="r" b="b"/>
            <a:pathLst>
              <a:path w="3014234" h="1677666">
                <a:moveTo>
                  <a:pt x="0" y="0"/>
                </a:moveTo>
                <a:lnTo>
                  <a:pt x="3014234" y="0"/>
                </a:lnTo>
                <a:lnTo>
                  <a:pt x="3014234" y="1677666"/>
                </a:lnTo>
                <a:lnTo>
                  <a:pt x="0" y="167766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N"/>
          </a:p>
        </p:txBody>
      </p:sp>
      <p:grpSp>
        <p:nvGrpSpPr>
          <p:cNvPr id="10" name="Group 10"/>
          <p:cNvGrpSpPr/>
          <p:nvPr/>
        </p:nvGrpSpPr>
        <p:grpSpPr>
          <a:xfrm>
            <a:off x="14638945" y="578341"/>
            <a:ext cx="5240710" cy="1833006"/>
            <a:chOff x="0" y="0"/>
            <a:chExt cx="6987613" cy="2444008"/>
          </a:xfrm>
        </p:grpSpPr>
        <p:sp>
          <p:nvSpPr>
            <p:cNvPr id="11" name="Freeform 11"/>
            <p:cNvSpPr/>
            <p:nvPr/>
          </p:nvSpPr>
          <p:spPr>
            <a:xfrm>
              <a:off x="0" y="0"/>
              <a:ext cx="6987667" cy="2443988"/>
            </a:xfrm>
            <a:custGeom>
              <a:avLst/>
              <a:gdLst/>
              <a:ahLst/>
              <a:cxnLst/>
              <a:rect l="l" t="t" r="r" b="b"/>
              <a:pathLst>
                <a:path w="6987667" h="2443988">
                  <a:moveTo>
                    <a:pt x="6987667" y="359410"/>
                  </a:moveTo>
                  <a:cubicBezTo>
                    <a:pt x="6987667" y="359410"/>
                    <a:pt x="5692394" y="0"/>
                    <a:pt x="4149217" y="1533017"/>
                  </a:cubicBezTo>
                  <a:cubicBezTo>
                    <a:pt x="2975229" y="642493"/>
                    <a:pt x="2256663" y="1239393"/>
                    <a:pt x="1619377" y="1877060"/>
                  </a:cubicBezTo>
                  <a:cubicBezTo>
                    <a:pt x="379476" y="1477391"/>
                    <a:pt x="0" y="2443988"/>
                    <a:pt x="0" y="2443988"/>
                  </a:cubicBezTo>
                  <a:lnTo>
                    <a:pt x="6987667" y="2443988"/>
                  </a:lnTo>
                  <a:close/>
                </a:path>
              </a:pathLst>
            </a:custGeom>
            <a:gradFill rotWithShape="1">
              <a:gsLst>
                <a:gs pos="0">
                  <a:srgbClr val="FEFAF9">
                    <a:alpha val="18823"/>
                  </a:srgbClr>
                </a:gs>
                <a:gs pos="100000">
                  <a:srgbClr val="FEFAF9">
                    <a:alpha val="100000"/>
                  </a:srgbClr>
                </a:gs>
              </a:gsLst>
              <a:lin ang="8576905"/>
            </a:gradFill>
          </p:spPr>
          <p:txBody>
            <a:bodyPr/>
            <a:lstStyle/>
            <a:p>
              <a:endParaRPr lang="en-IN"/>
            </a:p>
          </p:txBody>
        </p:sp>
      </p:grpSp>
      <p:sp>
        <p:nvSpPr>
          <p:cNvPr id="12" name="Freeform 12"/>
          <p:cNvSpPr/>
          <p:nvPr/>
        </p:nvSpPr>
        <p:spPr>
          <a:xfrm>
            <a:off x="1563300" y="-696675"/>
            <a:ext cx="15161400" cy="2607100"/>
          </a:xfrm>
          <a:custGeom>
            <a:avLst/>
            <a:gdLst/>
            <a:ahLst/>
            <a:cxnLst/>
            <a:rect l="l" t="t" r="r" b="b"/>
            <a:pathLst>
              <a:path w="15161400" h="2607100">
                <a:moveTo>
                  <a:pt x="0" y="0"/>
                </a:moveTo>
                <a:lnTo>
                  <a:pt x="15161400" y="0"/>
                </a:lnTo>
                <a:lnTo>
                  <a:pt x="15161400" y="2607100"/>
                </a:lnTo>
                <a:lnTo>
                  <a:pt x="0" y="26071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IN"/>
          </a:p>
        </p:txBody>
      </p:sp>
      <p:sp>
        <p:nvSpPr>
          <p:cNvPr id="13" name="TextBox 13"/>
          <p:cNvSpPr txBox="1"/>
          <p:nvPr/>
        </p:nvSpPr>
        <p:spPr>
          <a:xfrm>
            <a:off x="2098849" y="752475"/>
            <a:ext cx="14185552" cy="1190625"/>
          </a:xfrm>
          <a:prstGeom prst="rect">
            <a:avLst/>
          </a:prstGeom>
        </p:spPr>
        <p:txBody>
          <a:bodyPr lIns="0" tIns="0" rIns="0" bIns="0" rtlCol="0" anchor="t">
            <a:spAutoFit/>
          </a:bodyPr>
          <a:lstStyle/>
          <a:p>
            <a:pPr algn="ctr">
              <a:lnSpc>
                <a:spcPts val="8399"/>
              </a:lnSpc>
            </a:pPr>
            <a:r>
              <a:rPr lang="en-US" sz="6999" b="1" dirty="0">
                <a:solidFill>
                  <a:srgbClr val="FFFFFF"/>
                </a:solidFill>
                <a:latin typeface="Times New Roman Bold"/>
                <a:ea typeface="Times New Roman Bold"/>
                <a:cs typeface="Times New Roman Bold"/>
                <a:sym typeface="Times New Roman Bold"/>
              </a:rPr>
              <a:t>Text Classification: Turkish Airlines</a:t>
            </a:r>
          </a:p>
        </p:txBody>
      </p:sp>
      <p:graphicFrame>
        <p:nvGraphicFramePr>
          <p:cNvPr id="14" name="Table 14"/>
          <p:cNvGraphicFramePr>
            <a:graphicFrameLocks noGrp="1"/>
          </p:cNvGraphicFramePr>
          <p:nvPr/>
        </p:nvGraphicFramePr>
        <p:xfrm>
          <a:off x="1561624" y="2438288"/>
          <a:ext cx="15164750" cy="7286737"/>
        </p:xfrm>
        <a:graphic>
          <a:graphicData uri="http://schemas.openxmlformats.org/drawingml/2006/table">
            <a:tbl>
              <a:tblPr/>
              <a:tblGrid>
                <a:gridCol w="3015916">
                  <a:extLst>
                    <a:ext uri="{9D8B030D-6E8A-4147-A177-3AD203B41FA5}">
                      <a16:colId xmlns:a16="http://schemas.microsoft.com/office/drawing/2014/main" val="20000"/>
                    </a:ext>
                  </a:extLst>
                </a:gridCol>
                <a:gridCol w="2511250">
                  <a:extLst>
                    <a:ext uri="{9D8B030D-6E8A-4147-A177-3AD203B41FA5}">
                      <a16:colId xmlns:a16="http://schemas.microsoft.com/office/drawing/2014/main" val="20001"/>
                    </a:ext>
                  </a:extLst>
                </a:gridCol>
                <a:gridCol w="3002074">
                  <a:extLst>
                    <a:ext uri="{9D8B030D-6E8A-4147-A177-3AD203B41FA5}">
                      <a16:colId xmlns:a16="http://schemas.microsoft.com/office/drawing/2014/main" val="20002"/>
                    </a:ext>
                  </a:extLst>
                </a:gridCol>
                <a:gridCol w="3479633">
                  <a:extLst>
                    <a:ext uri="{9D8B030D-6E8A-4147-A177-3AD203B41FA5}">
                      <a16:colId xmlns:a16="http://schemas.microsoft.com/office/drawing/2014/main" val="20003"/>
                    </a:ext>
                  </a:extLst>
                </a:gridCol>
                <a:gridCol w="3155877">
                  <a:extLst>
                    <a:ext uri="{9D8B030D-6E8A-4147-A177-3AD203B41FA5}">
                      <a16:colId xmlns:a16="http://schemas.microsoft.com/office/drawing/2014/main" val="20004"/>
                    </a:ext>
                  </a:extLst>
                </a:gridCol>
              </a:tblGrid>
              <a:tr h="957506">
                <a:tc>
                  <a:txBody>
                    <a:bodyPr/>
                    <a:lstStyle/>
                    <a:p>
                      <a:pPr algn="ctr">
                        <a:lnSpc>
                          <a:spcPts val="3239"/>
                        </a:lnSpc>
                        <a:defRPr/>
                      </a:pPr>
                      <a:r>
                        <a:rPr lang="en-US" sz="2699" spc="-132">
                          <a:solidFill>
                            <a:srgbClr val="FFFFFF"/>
                          </a:solidFill>
                          <a:latin typeface="Times New Roman"/>
                          <a:ea typeface="Times New Roman"/>
                          <a:cs typeface="Times New Roman"/>
                          <a:sym typeface="Times New Roman"/>
                        </a:rPr>
                        <a:t>Model</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304F9B"/>
                    </a:solidFill>
                  </a:tcPr>
                </a:tc>
                <a:tc>
                  <a:txBody>
                    <a:bodyPr/>
                    <a:lstStyle/>
                    <a:p>
                      <a:pPr algn="ctr">
                        <a:lnSpc>
                          <a:spcPts val="3239"/>
                        </a:lnSpc>
                        <a:defRPr/>
                      </a:pPr>
                      <a:r>
                        <a:rPr lang="en-US" sz="2699" spc="-132">
                          <a:solidFill>
                            <a:srgbClr val="FFFFFF"/>
                          </a:solidFill>
                          <a:latin typeface="Times New Roman"/>
                          <a:ea typeface="Times New Roman"/>
                          <a:cs typeface="Times New Roman"/>
                          <a:sym typeface="Times New Roman"/>
                        </a:rPr>
                        <a:t>Accuracy</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304F9B"/>
                    </a:solidFill>
                  </a:tcPr>
                </a:tc>
                <a:tc>
                  <a:txBody>
                    <a:bodyPr/>
                    <a:lstStyle/>
                    <a:p>
                      <a:pPr algn="ctr">
                        <a:lnSpc>
                          <a:spcPts val="3239"/>
                        </a:lnSpc>
                        <a:defRPr/>
                      </a:pPr>
                      <a:r>
                        <a:rPr lang="en-US" sz="2699" spc="-132">
                          <a:solidFill>
                            <a:srgbClr val="FFFFFF"/>
                          </a:solidFill>
                          <a:latin typeface="Times New Roman"/>
                          <a:ea typeface="Times New Roman"/>
                          <a:cs typeface="Times New Roman"/>
                          <a:sym typeface="Times New Roman"/>
                        </a:rPr>
                        <a:t>Precision</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304F9B"/>
                    </a:solidFill>
                  </a:tcPr>
                </a:tc>
                <a:tc>
                  <a:txBody>
                    <a:bodyPr/>
                    <a:lstStyle/>
                    <a:p>
                      <a:pPr algn="ctr">
                        <a:lnSpc>
                          <a:spcPts val="3239"/>
                        </a:lnSpc>
                        <a:defRPr/>
                      </a:pPr>
                      <a:r>
                        <a:rPr lang="en-US" sz="2699" spc="-132">
                          <a:solidFill>
                            <a:srgbClr val="FFFFFF"/>
                          </a:solidFill>
                          <a:latin typeface="Times New Roman"/>
                          <a:ea typeface="Times New Roman"/>
                          <a:cs typeface="Times New Roman"/>
                          <a:sym typeface="Times New Roman"/>
                        </a:rPr>
                        <a:t>Recall</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304F9B"/>
                    </a:solidFill>
                  </a:tcPr>
                </a:tc>
                <a:tc>
                  <a:txBody>
                    <a:bodyPr/>
                    <a:lstStyle/>
                    <a:p>
                      <a:pPr algn="ctr">
                        <a:lnSpc>
                          <a:spcPts val="3239"/>
                        </a:lnSpc>
                        <a:defRPr/>
                      </a:pPr>
                      <a:r>
                        <a:rPr lang="en-US" sz="2699" spc="-132">
                          <a:solidFill>
                            <a:srgbClr val="FFFFFF"/>
                          </a:solidFill>
                          <a:latin typeface="Times New Roman"/>
                          <a:ea typeface="Times New Roman"/>
                          <a:cs typeface="Times New Roman"/>
                          <a:sym typeface="Times New Roman"/>
                        </a:rPr>
                        <a:t>F1-Score</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304F9B"/>
                    </a:solidFill>
                  </a:tcPr>
                </a:tc>
                <a:extLst>
                  <a:ext uri="{0D108BD9-81ED-4DB2-BD59-A6C34878D82A}">
                    <a16:rowId xmlns:a16="http://schemas.microsoft.com/office/drawing/2014/main" val="10000"/>
                  </a:ext>
                </a:extLst>
              </a:tr>
              <a:tr h="1091574">
                <a:tc>
                  <a:txBody>
                    <a:bodyPr/>
                    <a:lstStyle/>
                    <a:p>
                      <a:pPr algn="ctr">
                        <a:lnSpc>
                          <a:spcPts val="2699"/>
                        </a:lnSpc>
                        <a:defRPr/>
                      </a:pPr>
                      <a:r>
                        <a:rPr lang="en-US" sz="2699" b="1" spc="-132">
                          <a:solidFill>
                            <a:srgbClr val="213363"/>
                          </a:solidFill>
                          <a:latin typeface="Times New Roman Bold"/>
                          <a:ea typeface="Times New Roman Bold"/>
                          <a:cs typeface="Times New Roman Bold"/>
                          <a:sym typeface="Times New Roman Bold"/>
                        </a:rPr>
                        <a:t>Gradient Boosting</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699"/>
                        </a:lnSpc>
                        <a:defRPr/>
                      </a:pPr>
                      <a:r>
                        <a:rPr lang="en-US" sz="2699" spc="-132">
                          <a:solidFill>
                            <a:srgbClr val="213363"/>
                          </a:solidFill>
                          <a:latin typeface="Times New Roman"/>
                          <a:ea typeface="Times New Roman"/>
                          <a:cs typeface="Times New Roman"/>
                          <a:sym typeface="Times New Roman"/>
                        </a:rPr>
                        <a:t>0.913947</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699"/>
                        </a:lnSpc>
                        <a:defRPr/>
                      </a:pPr>
                      <a:r>
                        <a:rPr lang="en-US" sz="2699" spc="-132">
                          <a:solidFill>
                            <a:srgbClr val="213363"/>
                          </a:solidFill>
                          <a:latin typeface="Times New Roman"/>
                          <a:ea typeface="Times New Roman"/>
                          <a:cs typeface="Times New Roman"/>
                          <a:sym typeface="Times New Roman"/>
                        </a:rPr>
                        <a:t>0.91336</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699"/>
                        </a:lnSpc>
                        <a:defRPr/>
                      </a:pPr>
                      <a:r>
                        <a:rPr lang="en-US" sz="2699" spc="-132">
                          <a:solidFill>
                            <a:srgbClr val="213363"/>
                          </a:solidFill>
                          <a:latin typeface="Times New Roman"/>
                          <a:ea typeface="Times New Roman"/>
                          <a:cs typeface="Times New Roman"/>
                          <a:sym typeface="Times New Roman"/>
                        </a:rPr>
                        <a:t>0.913947</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699"/>
                        </a:lnSpc>
                        <a:defRPr/>
                      </a:pPr>
                      <a:r>
                        <a:rPr lang="en-US" sz="2699" spc="-132">
                          <a:solidFill>
                            <a:srgbClr val="213363"/>
                          </a:solidFill>
                          <a:latin typeface="Times New Roman"/>
                          <a:ea typeface="Times New Roman"/>
                          <a:cs typeface="Times New Roman"/>
                          <a:sym typeface="Times New Roman"/>
                        </a:rPr>
                        <a:t>0.911912</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947931">
                <a:tc>
                  <a:txBody>
                    <a:bodyPr/>
                    <a:lstStyle/>
                    <a:p>
                      <a:pPr algn="ctr">
                        <a:lnSpc>
                          <a:spcPts val="2699"/>
                        </a:lnSpc>
                        <a:defRPr/>
                      </a:pPr>
                      <a:r>
                        <a:rPr lang="en-US" sz="2699" b="1" spc="-132">
                          <a:solidFill>
                            <a:srgbClr val="213363"/>
                          </a:solidFill>
                          <a:latin typeface="Times New Roman Bold"/>
                          <a:ea typeface="Times New Roman Bold"/>
                          <a:cs typeface="Times New Roman Bold"/>
                          <a:sym typeface="Times New Roman Bold"/>
                        </a:rPr>
                        <a:t>AdaBoost</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699"/>
                        </a:lnSpc>
                        <a:defRPr/>
                      </a:pPr>
                      <a:r>
                        <a:rPr lang="en-US" sz="2699" spc="-132">
                          <a:solidFill>
                            <a:srgbClr val="213363"/>
                          </a:solidFill>
                          <a:latin typeface="Times New Roman"/>
                          <a:ea typeface="Times New Roman"/>
                          <a:cs typeface="Times New Roman"/>
                          <a:sym typeface="Times New Roman"/>
                        </a:rPr>
                        <a:t>0.893175</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699"/>
                        </a:lnSpc>
                        <a:defRPr/>
                      </a:pPr>
                      <a:r>
                        <a:rPr lang="en-US" sz="2699" spc="-132">
                          <a:solidFill>
                            <a:srgbClr val="213363"/>
                          </a:solidFill>
                          <a:latin typeface="Times New Roman"/>
                          <a:ea typeface="Times New Roman"/>
                          <a:cs typeface="Times New Roman"/>
                          <a:sym typeface="Times New Roman"/>
                        </a:rPr>
                        <a:t>0.891682</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699"/>
                        </a:lnSpc>
                        <a:defRPr/>
                      </a:pPr>
                      <a:r>
                        <a:rPr lang="en-US" sz="2699" spc="-132">
                          <a:solidFill>
                            <a:srgbClr val="213363"/>
                          </a:solidFill>
                          <a:latin typeface="Times New Roman"/>
                          <a:ea typeface="Times New Roman"/>
                          <a:cs typeface="Times New Roman"/>
                          <a:sym typeface="Times New Roman"/>
                        </a:rPr>
                        <a:t>0.893175</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699"/>
                        </a:lnSpc>
                        <a:defRPr/>
                      </a:pPr>
                      <a:r>
                        <a:rPr lang="en-US" sz="2699" spc="-132">
                          <a:solidFill>
                            <a:srgbClr val="213363"/>
                          </a:solidFill>
                          <a:latin typeface="Times New Roman"/>
                          <a:ea typeface="Times New Roman"/>
                          <a:cs typeface="Times New Roman"/>
                          <a:sym typeface="Times New Roman"/>
                        </a:rPr>
                        <a:t>0.892087</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091574">
                <a:tc>
                  <a:txBody>
                    <a:bodyPr/>
                    <a:lstStyle/>
                    <a:p>
                      <a:pPr algn="ctr">
                        <a:lnSpc>
                          <a:spcPts val="2699"/>
                        </a:lnSpc>
                        <a:defRPr/>
                      </a:pPr>
                      <a:r>
                        <a:rPr lang="en-US" sz="2699" b="1" spc="-132">
                          <a:solidFill>
                            <a:srgbClr val="213363"/>
                          </a:solidFill>
                          <a:latin typeface="Times New Roman Bold"/>
                          <a:ea typeface="Times New Roman Bold"/>
                          <a:cs typeface="Times New Roman Bold"/>
                          <a:sym typeface="Times New Roman Bold"/>
                        </a:rPr>
                        <a:t>SVM</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699"/>
                        </a:lnSpc>
                        <a:defRPr/>
                      </a:pPr>
                      <a:r>
                        <a:rPr lang="en-US" sz="2699" spc="-132">
                          <a:solidFill>
                            <a:srgbClr val="213363"/>
                          </a:solidFill>
                          <a:latin typeface="Times New Roman"/>
                          <a:ea typeface="Times New Roman"/>
                          <a:cs typeface="Times New Roman"/>
                          <a:sym typeface="Times New Roman"/>
                        </a:rPr>
                        <a:t>0.916914</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699"/>
                        </a:lnSpc>
                        <a:defRPr/>
                      </a:pPr>
                      <a:r>
                        <a:rPr lang="en-US" sz="2699" spc="-132">
                          <a:solidFill>
                            <a:srgbClr val="213363"/>
                          </a:solidFill>
                          <a:latin typeface="Times New Roman"/>
                          <a:ea typeface="Times New Roman"/>
                          <a:cs typeface="Times New Roman"/>
                          <a:sym typeface="Times New Roman"/>
                        </a:rPr>
                        <a:t>0.916286</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699"/>
                        </a:lnSpc>
                        <a:defRPr/>
                      </a:pPr>
                      <a:r>
                        <a:rPr lang="en-US" sz="2699" spc="-132">
                          <a:solidFill>
                            <a:srgbClr val="213363"/>
                          </a:solidFill>
                          <a:latin typeface="Times New Roman"/>
                          <a:ea typeface="Times New Roman"/>
                          <a:cs typeface="Times New Roman"/>
                          <a:sym typeface="Times New Roman"/>
                        </a:rPr>
                        <a:t>0.916914</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699"/>
                        </a:lnSpc>
                        <a:defRPr/>
                      </a:pPr>
                      <a:r>
                        <a:rPr lang="en-US" sz="2699" spc="-132">
                          <a:solidFill>
                            <a:srgbClr val="213363"/>
                          </a:solidFill>
                          <a:latin typeface="Times New Roman"/>
                          <a:ea typeface="Times New Roman"/>
                          <a:cs typeface="Times New Roman"/>
                          <a:sym typeface="Times New Roman"/>
                        </a:rPr>
                        <a:t>0.915118</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1091574">
                <a:tc>
                  <a:txBody>
                    <a:bodyPr/>
                    <a:lstStyle/>
                    <a:p>
                      <a:pPr algn="ctr">
                        <a:lnSpc>
                          <a:spcPts val="2699"/>
                        </a:lnSpc>
                        <a:defRPr/>
                      </a:pPr>
                      <a:r>
                        <a:rPr lang="en-US" sz="2699" b="1" spc="-132">
                          <a:solidFill>
                            <a:srgbClr val="213363"/>
                          </a:solidFill>
                          <a:latin typeface="Times New Roman Bold"/>
                          <a:ea typeface="Times New Roman Bold"/>
                          <a:cs typeface="Times New Roman Bold"/>
                          <a:sym typeface="Times New Roman Bold"/>
                        </a:rPr>
                        <a:t>Logistic Regression</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699"/>
                        </a:lnSpc>
                        <a:defRPr/>
                      </a:pPr>
                      <a:r>
                        <a:rPr lang="en-US" sz="2699" spc="-132">
                          <a:solidFill>
                            <a:srgbClr val="213363"/>
                          </a:solidFill>
                          <a:latin typeface="Times New Roman"/>
                          <a:ea typeface="Times New Roman"/>
                          <a:cs typeface="Times New Roman"/>
                          <a:sym typeface="Times New Roman"/>
                        </a:rPr>
                        <a:t>0.910979</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699"/>
                        </a:lnSpc>
                        <a:defRPr/>
                      </a:pPr>
                      <a:r>
                        <a:rPr lang="en-US" sz="2699" spc="-132">
                          <a:solidFill>
                            <a:srgbClr val="213363"/>
                          </a:solidFill>
                          <a:latin typeface="Times New Roman"/>
                          <a:ea typeface="Times New Roman"/>
                          <a:cs typeface="Times New Roman"/>
                          <a:sym typeface="Times New Roman"/>
                        </a:rPr>
                        <a:t>0.911005</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699"/>
                        </a:lnSpc>
                        <a:defRPr/>
                      </a:pPr>
                      <a:r>
                        <a:rPr lang="en-US" sz="2699" spc="-132">
                          <a:solidFill>
                            <a:srgbClr val="213363"/>
                          </a:solidFill>
                          <a:latin typeface="Times New Roman"/>
                          <a:ea typeface="Times New Roman"/>
                          <a:cs typeface="Times New Roman"/>
                          <a:sym typeface="Times New Roman"/>
                        </a:rPr>
                        <a:t>0.910979</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699"/>
                        </a:lnSpc>
                        <a:defRPr/>
                      </a:pPr>
                      <a:r>
                        <a:rPr lang="en-US" sz="2699" spc="-132">
                          <a:solidFill>
                            <a:srgbClr val="213363"/>
                          </a:solidFill>
                          <a:latin typeface="Times New Roman"/>
                          <a:ea typeface="Times New Roman"/>
                          <a:cs typeface="Times New Roman"/>
                          <a:sym typeface="Times New Roman"/>
                        </a:rPr>
                        <a:t>0.908311</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1053289">
                <a:tc>
                  <a:txBody>
                    <a:bodyPr/>
                    <a:lstStyle/>
                    <a:p>
                      <a:pPr algn="ctr">
                        <a:lnSpc>
                          <a:spcPts val="2699"/>
                        </a:lnSpc>
                        <a:defRPr/>
                      </a:pPr>
                      <a:r>
                        <a:rPr lang="en-US" sz="2699" b="1" spc="-132">
                          <a:solidFill>
                            <a:srgbClr val="213363"/>
                          </a:solidFill>
                          <a:latin typeface="Times New Roman Bold"/>
                          <a:ea typeface="Times New Roman Bold"/>
                          <a:cs typeface="Times New Roman Bold"/>
                          <a:sym typeface="Times New Roman Bold"/>
                        </a:rPr>
                        <a:t>Random Forest</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699"/>
                        </a:lnSpc>
                        <a:defRPr/>
                      </a:pPr>
                      <a:r>
                        <a:rPr lang="en-US" sz="2699" spc="-132">
                          <a:solidFill>
                            <a:srgbClr val="213363"/>
                          </a:solidFill>
                          <a:latin typeface="Times New Roman"/>
                          <a:ea typeface="Times New Roman"/>
                          <a:cs typeface="Times New Roman"/>
                          <a:sym typeface="Times New Roman"/>
                        </a:rPr>
                        <a:t>0.881306</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699"/>
                        </a:lnSpc>
                        <a:defRPr/>
                      </a:pPr>
                      <a:r>
                        <a:rPr lang="en-US" sz="2699" spc="-132">
                          <a:solidFill>
                            <a:srgbClr val="213363"/>
                          </a:solidFill>
                          <a:latin typeface="Times New Roman"/>
                          <a:ea typeface="Times New Roman"/>
                          <a:cs typeface="Times New Roman"/>
                          <a:sym typeface="Times New Roman"/>
                        </a:rPr>
                        <a:t>0.879633</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699"/>
                        </a:lnSpc>
                        <a:defRPr/>
                      </a:pPr>
                      <a:r>
                        <a:rPr lang="en-US" sz="2699" spc="-132">
                          <a:solidFill>
                            <a:srgbClr val="213363"/>
                          </a:solidFill>
                          <a:latin typeface="Times New Roman"/>
                          <a:ea typeface="Times New Roman"/>
                          <a:cs typeface="Times New Roman"/>
                          <a:sym typeface="Times New Roman"/>
                        </a:rPr>
                        <a:t>0.881306</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699"/>
                        </a:lnSpc>
                        <a:defRPr/>
                      </a:pPr>
                      <a:r>
                        <a:rPr lang="en-US" sz="2699" spc="-132">
                          <a:solidFill>
                            <a:srgbClr val="213363"/>
                          </a:solidFill>
                          <a:latin typeface="Times New Roman"/>
                          <a:ea typeface="Times New Roman"/>
                          <a:cs typeface="Times New Roman"/>
                          <a:sym typeface="Times New Roman"/>
                        </a:rPr>
                        <a:t>0.877223</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1053289">
                <a:tc>
                  <a:txBody>
                    <a:bodyPr/>
                    <a:lstStyle/>
                    <a:p>
                      <a:pPr algn="ctr">
                        <a:lnSpc>
                          <a:spcPts val="2699"/>
                        </a:lnSpc>
                        <a:defRPr/>
                      </a:pPr>
                      <a:r>
                        <a:rPr lang="en-US" sz="2699" b="1" spc="-132">
                          <a:solidFill>
                            <a:srgbClr val="213363"/>
                          </a:solidFill>
                          <a:latin typeface="Times New Roman Bold"/>
                          <a:ea typeface="Times New Roman Bold"/>
                          <a:cs typeface="Times New Roman Bold"/>
                          <a:sym typeface="Times New Roman Bold"/>
                        </a:rPr>
                        <a:t>XGBoost</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699"/>
                        </a:lnSpc>
                        <a:defRPr/>
                      </a:pPr>
                      <a:r>
                        <a:rPr lang="en-US" sz="2699" spc="-132">
                          <a:solidFill>
                            <a:srgbClr val="213363"/>
                          </a:solidFill>
                          <a:latin typeface="Times New Roman"/>
                          <a:ea typeface="Times New Roman"/>
                          <a:cs typeface="Times New Roman"/>
                          <a:sym typeface="Times New Roman"/>
                        </a:rPr>
                        <a:t>0.905045</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699"/>
                        </a:lnSpc>
                        <a:defRPr/>
                      </a:pPr>
                      <a:r>
                        <a:rPr lang="en-US" sz="2699" spc="-132">
                          <a:solidFill>
                            <a:srgbClr val="213363"/>
                          </a:solidFill>
                          <a:latin typeface="Times New Roman"/>
                          <a:ea typeface="Times New Roman"/>
                          <a:cs typeface="Times New Roman"/>
                          <a:sym typeface="Times New Roman"/>
                        </a:rPr>
                        <a:t>0.904161</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699"/>
                        </a:lnSpc>
                        <a:defRPr/>
                      </a:pPr>
                      <a:r>
                        <a:rPr lang="en-US" sz="2699" spc="-132">
                          <a:solidFill>
                            <a:srgbClr val="213363"/>
                          </a:solidFill>
                          <a:latin typeface="Times New Roman"/>
                          <a:ea typeface="Times New Roman"/>
                          <a:cs typeface="Times New Roman"/>
                          <a:sym typeface="Times New Roman"/>
                        </a:rPr>
                        <a:t>0.905045</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699"/>
                        </a:lnSpc>
                        <a:defRPr/>
                      </a:pPr>
                      <a:r>
                        <a:rPr lang="en-US" sz="2699" spc="-132">
                          <a:solidFill>
                            <a:srgbClr val="213363"/>
                          </a:solidFill>
                          <a:latin typeface="Times New Roman"/>
                          <a:ea typeface="Times New Roman"/>
                          <a:cs typeface="Times New Roman"/>
                          <a:sym typeface="Times New Roman"/>
                        </a:rPr>
                        <a:t>0.902603</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A9CBF9"/>
        </a:solidFill>
        <a:effectLst/>
      </p:bgPr>
    </p:bg>
    <p:spTree>
      <p:nvGrpSpPr>
        <p:cNvPr id="1" name=""/>
        <p:cNvGrpSpPr/>
        <p:nvPr/>
      </p:nvGrpSpPr>
      <p:grpSpPr>
        <a:xfrm>
          <a:off x="0" y="0"/>
          <a:ext cx="0" cy="0"/>
          <a:chOff x="0" y="0"/>
          <a:chExt cx="0" cy="0"/>
        </a:xfrm>
      </p:grpSpPr>
      <p:grpSp>
        <p:nvGrpSpPr>
          <p:cNvPr id="2" name="Group 2"/>
          <p:cNvGrpSpPr/>
          <p:nvPr/>
        </p:nvGrpSpPr>
        <p:grpSpPr>
          <a:xfrm>
            <a:off x="-14382" y="5892582"/>
            <a:ext cx="4961224" cy="4417788"/>
            <a:chOff x="0" y="0"/>
            <a:chExt cx="6614965" cy="5890384"/>
          </a:xfrm>
        </p:grpSpPr>
        <p:sp>
          <p:nvSpPr>
            <p:cNvPr id="3" name="Freeform 3"/>
            <p:cNvSpPr/>
            <p:nvPr/>
          </p:nvSpPr>
          <p:spPr>
            <a:xfrm>
              <a:off x="254" y="0"/>
              <a:ext cx="6614795" cy="5890133"/>
            </a:xfrm>
            <a:custGeom>
              <a:avLst/>
              <a:gdLst/>
              <a:ahLst/>
              <a:cxnLst/>
              <a:rect l="l" t="t" r="r" b="b"/>
              <a:pathLst>
                <a:path w="6614795" h="5890133">
                  <a:moveTo>
                    <a:pt x="0" y="294005"/>
                  </a:moveTo>
                  <a:cubicBezTo>
                    <a:pt x="0" y="294005"/>
                    <a:pt x="1837309" y="0"/>
                    <a:pt x="2992374" y="2505964"/>
                  </a:cubicBezTo>
                  <a:cubicBezTo>
                    <a:pt x="4280408" y="2505964"/>
                    <a:pt x="4987290" y="3573399"/>
                    <a:pt x="4987290" y="4773676"/>
                  </a:cubicBezTo>
                  <a:cubicBezTo>
                    <a:pt x="6117717" y="4773676"/>
                    <a:pt x="6614795" y="5890133"/>
                    <a:pt x="6614795" y="5890133"/>
                  </a:cubicBezTo>
                  <a:lnTo>
                    <a:pt x="0" y="5890133"/>
                  </a:lnTo>
                  <a:close/>
                </a:path>
              </a:pathLst>
            </a:custGeom>
            <a:gradFill rotWithShape="1">
              <a:gsLst>
                <a:gs pos="0">
                  <a:srgbClr val="FEFAF9">
                    <a:alpha val="15058"/>
                  </a:srgbClr>
                </a:gs>
                <a:gs pos="100000">
                  <a:srgbClr val="FEFAF9">
                    <a:alpha val="80000"/>
                  </a:srgbClr>
                </a:gs>
              </a:gsLst>
              <a:lin ang="8099331"/>
            </a:gradFill>
          </p:spPr>
          <p:txBody>
            <a:bodyPr/>
            <a:lstStyle/>
            <a:p>
              <a:endParaRPr lang="en-IN"/>
            </a:p>
          </p:txBody>
        </p:sp>
      </p:grpSp>
      <p:grpSp>
        <p:nvGrpSpPr>
          <p:cNvPr id="4" name="Group 4"/>
          <p:cNvGrpSpPr/>
          <p:nvPr/>
        </p:nvGrpSpPr>
        <p:grpSpPr>
          <a:xfrm>
            <a:off x="14107696" y="6589852"/>
            <a:ext cx="4180320" cy="3720516"/>
            <a:chOff x="0" y="0"/>
            <a:chExt cx="5573760" cy="4960688"/>
          </a:xfrm>
        </p:grpSpPr>
        <p:sp>
          <p:nvSpPr>
            <p:cNvPr id="5" name="Freeform 5"/>
            <p:cNvSpPr/>
            <p:nvPr/>
          </p:nvSpPr>
          <p:spPr>
            <a:xfrm>
              <a:off x="0" y="0"/>
              <a:ext cx="5573522" cy="4960493"/>
            </a:xfrm>
            <a:custGeom>
              <a:avLst/>
              <a:gdLst/>
              <a:ahLst/>
              <a:cxnLst/>
              <a:rect l="l" t="t" r="r" b="b"/>
              <a:pathLst>
                <a:path w="5573522" h="4960493">
                  <a:moveTo>
                    <a:pt x="5570728" y="247523"/>
                  </a:moveTo>
                  <a:cubicBezTo>
                    <a:pt x="5570728" y="247523"/>
                    <a:pt x="4023360" y="0"/>
                    <a:pt x="3050667" y="2110359"/>
                  </a:cubicBezTo>
                  <a:cubicBezTo>
                    <a:pt x="1965960" y="2110359"/>
                    <a:pt x="1370584" y="3009392"/>
                    <a:pt x="1370584" y="4020185"/>
                  </a:cubicBezTo>
                  <a:cubicBezTo>
                    <a:pt x="418592" y="4020312"/>
                    <a:pt x="0" y="4960493"/>
                    <a:pt x="0" y="4960493"/>
                  </a:cubicBezTo>
                  <a:lnTo>
                    <a:pt x="5573522" y="4960493"/>
                  </a:lnTo>
                  <a:lnTo>
                    <a:pt x="5573522" y="247523"/>
                  </a:lnTo>
                  <a:close/>
                </a:path>
              </a:pathLst>
            </a:custGeom>
            <a:gradFill rotWithShape="1">
              <a:gsLst>
                <a:gs pos="0">
                  <a:srgbClr val="FEFAF9">
                    <a:alpha val="18823"/>
                  </a:srgbClr>
                </a:gs>
                <a:gs pos="100000">
                  <a:srgbClr val="FEFAF9">
                    <a:alpha val="100000"/>
                  </a:srgbClr>
                </a:gs>
              </a:gsLst>
              <a:lin ang="8099331"/>
            </a:gradFill>
          </p:spPr>
          <p:txBody>
            <a:bodyPr/>
            <a:lstStyle/>
            <a:p>
              <a:endParaRPr lang="en-IN"/>
            </a:p>
          </p:txBody>
        </p:sp>
      </p:grpSp>
      <p:grpSp>
        <p:nvGrpSpPr>
          <p:cNvPr id="6" name="Group 6"/>
          <p:cNvGrpSpPr/>
          <p:nvPr/>
        </p:nvGrpSpPr>
        <p:grpSpPr>
          <a:xfrm>
            <a:off x="-14378" y="607836"/>
            <a:ext cx="5449268" cy="1909204"/>
            <a:chOff x="0" y="0"/>
            <a:chExt cx="7265691" cy="2545605"/>
          </a:xfrm>
        </p:grpSpPr>
        <p:sp>
          <p:nvSpPr>
            <p:cNvPr id="7" name="Freeform 7"/>
            <p:cNvSpPr/>
            <p:nvPr/>
          </p:nvSpPr>
          <p:spPr>
            <a:xfrm>
              <a:off x="254" y="254"/>
              <a:ext cx="7265416" cy="2545334"/>
            </a:xfrm>
            <a:custGeom>
              <a:avLst/>
              <a:gdLst/>
              <a:ahLst/>
              <a:cxnLst/>
              <a:rect l="l" t="t" r="r" b="b"/>
              <a:pathLst>
                <a:path w="7265416" h="2545334">
                  <a:moveTo>
                    <a:pt x="0" y="374142"/>
                  </a:moveTo>
                  <a:cubicBezTo>
                    <a:pt x="0" y="374142"/>
                    <a:pt x="1349756" y="0"/>
                    <a:pt x="2950083" y="1600327"/>
                  </a:cubicBezTo>
                  <a:cubicBezTo>
                    <a:pt x="4164711" y="674751"/>
                    <a:pt x="4916932" y="1291971"/>
                    <a:pt x="5583936" y="1955165"/>
                  </a:cubicBezTo>
                  <a:cubicBezTo>
                    <a:pt x="6875780" y="1542669"/>
                    <a:pt x="7265416" y="2545334"/>
                    <a:pt x="7265416" y="2545334"/>
                  </a:cubicBezTo>
                  <a:lnTo>
                    <a:pt x="0" y="2545334"/>
                  </a:lnTo>
                  <a:close/>
                </a:path>
              </a:pathLst>
            </a:custGeom>
            <a:gradFill rotWithShape="1">
              <a:gsLst>
                <a:gs pos="0">
                  <a:srgbClr val="FEFAF9">
                    <a:alpha val="18823"/>
                  </a:srgbClr>
                </a:gs>
                <a:gs pos="100000">
                  <a:srgbClr val="FEFAF9">
                    <a:alpha val="100000"/>
                  </a:srgbClr>
                </a:gs>
              </a:gsLst>
              <a:lin ang="8509214"/>
            </a:gradFill>
          </p:spPr>
          <p:txBody>
            <a:bodyPr/>
            <a:lstStyle/>
            <a:p>
              <a:endParaRPr lang="en-IN"/>
            </a:p>
          </p:txBody>
        </p:sp>
      </p:grpSp>
      <p:sp>
        <p:nvSpPr>
          <p:cNvPr id="8" name="Freeform 8"/>
          <p:cNvSpPr/>
          <p:nvPr/>
        </p:nvSpPr>
        <p:spPr>
          <a:xfrm>
            <a:off x="6559654" y="7809174"/>
            <a:ext cx="5449298" cy="865198"/>
          </a:xfrm>
          <a:custGeom>
            <a:avLst/>
            <a:gdLst/>
            <a:ahLst/>
            <a:cxnLst/>
            <a:rect l="l" t="t" r="r" b="b"/>
            <a:pathLst>
              <a:path w="5449298" h="865198">
                <a:moveTo>
                  <a:pt x="0" y="0"/>
                </a:moveTo>
                <a:lnTo>
                  <a:pt x="5449298" y="0"/>
                </a:lnTo>
                <a:lnTo>
                  <a:pt x="5449298" y="865198"/>
                </a:lnTo>
                <a:lnTo>
                  <a:pt x="0" y="86519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9" name="Freeform 9"/>
          <p:cNvSpPr/>
          <p:nvPr/>
        </p:nvSpPr>
        <p:spPr>
          <a:xfrm>
            <a:off x="16865421" y="4700115"/>
            <a:ext cx="3014234" cy="1677666"/>
          </a:xfrm>
          <a:custGeom>
            <a:avLst/>
            <a:gdLst/>
            <a:ahLst/>
            <a:cxnLst/>
            <a:rect l="l" t="t" r="r" b="b"/>
            <a:pathLst>
              <a:path w="3014234" h="1677666">
                <a:moveTo>
                  <a:pt x="0" y="0"/>
                </a:moveTo>
                <a:lnTo>
                  <a:pt x="3014234" y="0"/>
                </a:lnTo>
                <a:lnTo>
                  <a:pt x="3014234" y="1677666"/>
                </a:lnTo>
                <a:lnTo>
                  <a:pt x="0" y="167766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N"/>
          </a:p>
        </p:txBody>
      </p:sp>
      <p:grpSp>
        <p:nvGrpSpPr>
          <p:cNvPr id="10" name="Group 10"/>
          <p:cNvGrpSpPr/>
          <p:nvPr/>
        </p:nvGrpSpPr>
        <p:grpSpPr>
          <a:xfrm>
            <a:off x="14638945" y="578341"/>
            <a:ext cx="5240710" cy="1833006"/>
            <a:chOff x="0" y="0"/>
            <a:chExt cx="6987613" cy="2444008"/>
          </a:xfrm>
        </p:grpSpPr>
        <p:sp>
          <p:nvSpPr>
            <p:cNvPr id="11" name="Freeform 11"/>
            <p:cNvSpPr/>
            <p:nvPr/>
          </p:nvSpPr>
          <p:spPr>
            <a:xfrm>
              <a:off x="0" y="0"/>
              <a:ext cx="6987667" cy="2443988"/>
            </a:xfrm>
            <a:custGeom>
              <a:avLst/>
              <a:gdLst/>
              <a:ahLst/>
              <a:cxnLst/>
              <a:rect l="l" t="t" r="r" b="b"/>
              <a:pathLst>
                <a:path w="6987667" h="2443988">
                  <a:moveTo>
                    <a:pt x="6987667" y="359410"/>
                  </a:moveTo>
                  <a:cubicBezTo>
                    <a:pt x="6987667" y="359410"/>
                    <a:pt x="5692394" y="0"/>
                    <a:pt x="4149217" y="1533017"/>
                  </a:cubicBezTo>
                  <a:cubicBezTo>
                    <a:pt x="2975229" y="642493"/>
                    <a:pt x="2256663" y="1239393"/>
                    <a:pt x="1619377" y="1877060"/>
                  </a:cubicBezTo>
                  <a:cubicBezTo>
                    <a:pt x="379476" y="1477391"/>
                    <a:pt x="0" y="2443988"/>
                    <a:pt x="0" y="2443988"/>
                  </a:cubicBezTo>
                  <a:lnTo>
                    <a:pt x="6987667" y="2443988"/>
                  </a:lnTo>
                  <a:close/>
                </a:path>
              </a:pathLst>
            </a:custGeom>
            <a:gradFill rotWithShape="1">
              <a:gsLst>
                <a:gs pos="0">
                  <a:srgbClr val="FEFAF9">
                    <a:alpha val="18823"/>
                  </a:srgbClr>
                </a:gs>
                <a:gs pos="100000">
                  <a:srgbClr val="FEFAF9">
                    <a:alpha val="100000"/>
                  </a:srgbClr>
                </a:gs>
              </a:gsLst>
              <a:lin ang="8576905"/>
            </a:gradFill>
          </p:spPr>
          <p:txBody>
            <a:bodyPr/>
            <a:lstStyle/>
            <a:p>
              <a:endParaRPr lang="en-IN"/>
            </a:p>
          </p:txBody>
        </p:sp>
      </p:grpSp>
      <p:sp>
        <p:nvSpPr>
          <p:cNvPr id="12" name="Freeform 12"/>
          <p:cNvSpPr/>
          <p:nvPr/>
        </p:nvSpPr>
        <p:spPr>
          <a:xfrm>
            <a:off x="1563300" y="-696675"/>
            <a:ext cx="15161400" cy="2607100"/>
          </a:xfrm>
          <a:custGeom>
            <a:avLst/>
            <a:gdLst/>
            <a:ahLst/>
            <a:cxnLst/>
            <a:rect l="l" t="t" r="r" b="b"/>
            <a:pathLst>
              <a:path w="15161400" h="2607100">
                <a:moveTo>
                  <a:pt x="0" y="0"/>
                </a:moveTo>
                <a:lnTo>
                  <a:pt x="15161400" y="0"/>
                </a:lnTo>
                <a:lnTo>
                  <a:pt x="15161400" y="2607100"/>
                </a:lnTo>
                <a:lnTo>
                  <a:pt x="0" y="26071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IN"/>
          </a:p>
        </p:txBody>
      </p:sp>
      <p:sp>
        <p:nvSpPr>
          <p:cNvPr id="13" name="TextBox 13"/>
          <p:cNvSpPr txBox="1"/>
          <p:nvPr/>
        </p:nvSpPr>
        <p:spPr>
          <a:xfrm>
            <a:off x="2142079" y="651550"/>
            <a:ext cx="14000491" cy="1209675"/>
          </a:xfrm>
          <a:prstGeom prst="rect">
            <a:avLst/>
          </a:prstGeom>
        </p:spPr>
        <p:txBody>
          <a:bodyPr lIns="0" tIns="0" rIns="0" bIns="0" rtlCol="0" anchor="t">
            <a:spAutoFit/>
          </a:bodyPr>
          <a:lstStyle/>
          <a:p>
            <a:pPr algn="ctr">
              <a:lnSpc>
                <a:spcPts val="8400"/>
              </a:lnSpc>
            </a:pPr>
            <a:r>
              <a:rPr lang="en-US" sz="7000" b="1">
                <a:solidFill>
                  <a:srgbClr val="FFFFFF"/>
                </a:solidFill>
                <a:latin typeface="Times New Roman Bold"/>
                <a:ea typeface="Times New Roman Bold"/>
                <a:cs typeface="Times New Roman Bold"/>
                <a:sym typeface="Times New Roman Bold"/>
              </a:rPr>
              <a:t>Text Classification: Qatar Airways</a:t>
            </a:r>
          </a:p>
        </p:txBody>
      </p:sp>
      <p:graphicFrame>
        <p:nvGraphicFramePr>
          <p:cNvPr id="14" name="Table 14"/>
          <p:cNvGraphicFramePr>
            <a:graphicFrameLocks noGrp="1"/>
          </p:cNvGraphicFramePr>
          <p:nvPr/>
        </p:nvGraphicFramePr>
        <p:xfrm>
          <a:off x="1559949" y="2411347"/>
          <a:ext cx="15164750" cy="7286737"/>
        </p:xfrm>
        <a:graphic>
          <a:graphicData uri="http://schemas.openxmlformats.org/drawingml/2006/table">
            <a:tbl>
              <a:tblPr/>
              <a:tblGrid>
                <a:gridCol w="3015916">
                  <a:extLst>
                    <a:ext uri="{9D8B030D-6E8A-4147-A177-3AD203B41FA5}">
                      <a16:colId xmlns:a16="http://schemas.microsoft.com/office/drawing/2014/main" val="20000"/>
                    </a:ext>
                  </a:extLst>
                </a:gridCol>
                <a:gridCol w="2511250">
                  <a:extLst>
                    <a:ext uri="{9D8B030D-6E8A-4147-A177-3AD203B41FA5}">
                      <a16:colId xmlns:a16="http://schemas.microsoft.com/office/drawing/2014/main" val="20001"/>
                    </a:ext>
                  </a:extLst>
                </a:gridCol>
                <a:gridCol w="3002074">
                  <a:extLst>
                    <a:ext uri="{9D8B030D-6E8A-4147-A177-3AD203B41FA5}">
                      <a16:colId xmlns:a16="http://schemas.microsoft.com/office/drawing/2014/main" val="20002"/>
                    </a:ext>
                  </a:extLst>
                </a:gridCol>
                <a:gridCol w="3479633">
                  <a:extLst>
                    <a:ext uri="{9D8B030D-6E8A-4147-A177-3AD203B41FA5}">
                      <a16:colId xmlns:a16="http://schemas.microsoft.com/office/drawing/2014/main" val="20003"/>
                    </a:ext>
                  </a:extLst>
                </a:gridCol>
                <a:gridCol w="3155877">
                  <a:extLst>
                    <a:ext uri="{9D8B030D-6E8A-4147-A177-3AD203B41FA5}">
                      <a16:colId xmlns:a16="http://schemas.microsoft.com/office/drawing/2014/main" val="20004"/>
                    </a:ext>
                  </a:extLst>
                </a:gridCol>
              </a:tblGrid>
              <a:tr h="957506">
                <a:tc>
                  <a:txBody>
                    <a:bodyPr/>
                    <a:lstStyle/>
                    <a:p>
                      <a:pPr algn="ctr">
                        <a:lnSpc>
                          <a:spcPts val="3239"/>
                        </a:lnSpc>
                        <a:defRPr/>
                      </a:pPr>
                      <a:r>
                        <a:rPr lang="en-US" sz="2699" spc="-132">
                          <a:solidFill>
                            <a:srgbClr val="FFFFFF"/>
                          </a:solidFill>
                          <a:latin typeface="Times New Roman"/>
                          <a:ea typeface="Times New Roman"/>
                          <a:cs typeface="Times New Roman"/>
                          <a:sym typeface="Times New Roman"/>
                        </a:rPr>
                        <a:t>Model</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304F9B"/>
                    </a:solidFill>
                  </a:tcPr>
                </a:tc>
                <a:tc>
                  <a:txBody>
                    <a:bodyPr/>
                    <a:lstStyle/>
                    <a:p>
                      <a:pPr algn="ctr">
                        <a:lnSpc>
                          <a:spcPts val="3239"/>
                        </a:lnSpc>
                        <a:defRPr/>
                      </a:pPr>
                      <a:r>
                        <a:rPr lang="en-US" sz="2699" spc="-132">
                          <a:solidFill>
                            <a:srgbClr val="FFFFFF"/>
                          </a:solidFill>
                          <a:latin typeface="Times New Roman"/>
                          <a:ea typeface="Times New Roman"/>
                          <a:cs typeface="Times New Roman"/>
                          <a:sym typeface="Times New Roman"/>
                        </a:rPr>
                        <a:t>Accuracy</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304F9B"/>
                    </a:solidFill>
                  </a:tcPr>
                </a:tc>
                <a:tc>
                  <a:txBody>
                    <a:bodyPr/>
                    <a:lstStyle/>
                    <a:p>
                      <a:pPr algn="ctr">
                        <a:lnSpc>
                          <a:spcPts val="3239"/>
                        </a:lnSpc>
                        <a:defRPr/>
                      </a:pPr>
                      <a:r>
                        <a:rPr lang="en-US" sz="2699" spc="-132">
                          <a:solidFill>
                            <a:srgbClr val="FFFFFF"/>
                          </a:solidFill>
                          <a:latin typeface="Times New Roman"/>
                          <a:ea typeface="Times New Roman"/>
                          <a:cs typeface="Times New Roman"/>
                          <a:sym typeface="Times New Roman"/>
                        </a:rPr>
                        <a:t>Precision</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304F9B"/>
                    </a:solidFill>
                  </a:tcPr>
                </a:tc>
                <a:tc>
                  <a:txBody>
                    <a:bodyPr/>
                    <a:lstStyle/>
                    <a:p>
                      <a:pPr algn="ctr">
                        <a:lnSpc>
                          <a:spcPts val="3239"/>
                        </a:lnSpc>
                        <a:defRPr/>
                      </a:pPr>
                      <a:r>
                        <a:rPr lang="en-US" sz="2699" spc="-132">
                          <a:solidFill>
                            <a:srgbClr val="FFFFFF"/>
                          </a:solidFill>
                          <a:latin typeface="Times New Roman"/>
                          <a:ea typeface="Times New Roman"/>
                          <a:cs typeface="Times New Roman"/>
                          <a:sym typeface="Times New Roman"/>
                        </a:rPr>
                        <a:t>Recall</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304F9B"/>
                    </a:solidFill>
                  </a:tcPr>
                </a:tc>
                <a:tc>
                  <a:txBody>
                    <a:bodyPr/>
                    <a:lstStyle/>
                    <a:p>
                      <a:pPr algn="ctr">
                        <a:lnSpc>
                          <a:spcPts val="3239"/>
                        </a:lnSpc>
                        <a:defRPr/>
                      </a:pPr>
                      <a:r>
                        <a:rPr lang="en-US" sz="2699" spc="-132">
                          <a:solidFill>
                            <a:srgbClr val="FFFFFF"/>
                          </a:solidFill>
                          <a:latin typeface="Times New Roman"/>
                          <a:ea typeface="Times New Roman"/>
                          <a:cs typeface="Times New Roman"/>
                          <a:sym typeface="Times New Roman"/>
                        </a:rPr>
                        <a:t>F1-Score</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304F9B"/>
                    </a:solidFill>
                  </a:tcPr>
                </a:tc>
                <a:extLst>
                  <a:ext uri="{0D108BD9-81ED-4DB2-BD59-A6C34878D82A}">
                    <a16:rowId xmlns:a16="http://schemas.microsoft.com/office/drawing/2014/main" val="10000"/>
                  </a:ext>
                </a:extLst>
              </a:tr>
              <a:tr h="1091574">
                <a:tc>
                  <a:txBody>
                    <a:bodyPr/>
                    <a:lstStyle/>
                    <a:p>
                      <a:pPr algn="ctr">
                        <a:lnSpc>
                          <a:spcPts val="2699"/>
                        </a:lnSpc>
                        <a:defRPr/>
                      </a:pPr>
                      <a:r>
                        <a:rPr lang="en-US" sz="2699" b="1" spc="-132">
                          <a:solidFill>
                            <a:srgbClr val="213363"/>
                          </a:solidFill>
                          <a:latin typeface="Times New Roman Bold"/>
                          <a:ea typeface="Times New Roman Bold"/>
                          <a:cs typeface="Times New Roman Bold"/>
                          <a:sym typeface="Times New Roman Bold"/>
                        </a:rPr>
                        <a:t>Gradient Boosting</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699"/>
                        </a:lnSpc>
                        <a:defRPr/>
                      </a:pPr>
                      <a:r>
                        <a:rPr lang="en-US" sz="2699" spc="-132" dirty="0">
                          <a:solidFill>
                            <a:srgbClr val="213363"/>
                          </a:solidFill>
                          <a:latin typeface="Times New Roman"/>
                          <a:ea typeface="Times New Roman"/>
                          <a:cs typeface="Times New Roman"/>
                          <a:sym typeface="Times New Roman"/>
                        </a:rPr>
                        <a:t>0.870769</a:t>
                      </a: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699"/>
                        </a:lnSpc>
                        <a:defRPr/>
                      </a:pPr>
                      <a:r>
                        <a:rPr lang="en-US" sz="2699" spc="-132">
                          <a:solidFill>
                            <a:srgbClr val="213363"/>
                          </a:solidFill>
                          <a:latin typeface="Times New Roman"/>
                          <a:ea typeface="Times New Roman"/>
                          <a:cs typeface="Times New Roman"/>
                          <a:sym typeface="Times New Roman"/>
                        </a:rPr>
                        <a:t>0.868876</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699"/>
                        </a:lnSpc>
                        <a:defRPr/>
                      </a:pPr>
                      <a:r>
                        <a:rPr lang="en-US" sz="2699" spc="-132">
                          <a:solidFill>
                            <a:srgbClr val="213363"/>
                          </a:solidFill>
                          <a:latin typeface="Times New Roman"/>
                          <a:ea typeface="Times New Roman"/>
                          <a:cs typeface="Times New Roman"/>
                          <a:sym typeface="Times New Roman"/>
                        </a:rPr>
                        <a:t>0.870769</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699"/>
                        </a:lnSpc>
                        <a:defRPr/>
                      </a:pPr>
                      <a:r>
                        <a:rPr lang="en-US" sz="2699" spc="-132">
                          <a:solidFill>
                            <a:srgbClr val="213363"/>
                          </a:solidFill>
                          <a:latin typeface="Times New Roman"/>
                          <a:ea typeface="Times New Roman"/>
                          <a:cs typeface="Times New Roman"/>
                          <a:sym typeface="Times New Roman"/>
                        </a:rPr>
                        <a:t>0.864404</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947931">
                <a:tc>
                  <a:txBody>
                    <a:bodyPr/>
                    <a:lstStyle/>
                    <a:p>
                      <a:pPr algn="ctr">
                        <a:lnSpc>
                          <a:spcPts val="2699"/>
                        </a:lnSpc>
                        <a:defRPr/>
                      </a:pPr>
                      <a:r>
                        <a:rPr lang="en-US" sz="2699" b="1" spc="-132">
                          <a:solidFill>
                            <a:srgbClr val="213363"/>
                          </a:solidFill>
                          <a:latin typeface="Times New Roman Bold"/>
                          <a:ea typeface="Times New Roman Bold"/>
                          <a:cs typeface="Times New Roman Bold"/>
                          <a:sym typeface="Times New Roman Bold"/>
                        </a:rPr>
                        <a:t>AdaBoost</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699"/>
                        </a:lnSpc>
                        <a:defRPr/>
                      </a:pPr>
                      <a:r>
                        <a:rPr lang="en-US" sz="2699" spc="-132">
                          <a:solidFill>
                            <a:srgbClr val="213363"/>
                          </a:solidFill>
                          <a:latin typeface="Times New Roman"/>
                          <a:ea typeface="Times New Roman"/>
                          <a:cs typeface="Times New Roman"/>
                          <a:sym typeface="Times New Roman"/>
                        </a:rPr>
                        <a:t>0.836923</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699"/>
                        </a:lnSpc>
                        <a:defRPr/>
                      </a:pPr>
                      <a:r>
                        <a:rPr lang="en-US" sz="2699" spc="-132">
                          <a:solidFill>
                            <a:srgbClr val="213363"/>
                          </a:solidFill>
                          <a:latin typeface="Times New Roman"/>
                          <a:ea typeface="Times New Roman"/>
                          <a:cs typeface="Times New Roman"/>
                          <a:sym typeface="Times New Roman"/>
                        </a:rPr>
                        <a:t>0.830741</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699"/>
                        </a:lnSpc>
                        <a:defRPr/>
                      </a:pPr>
                      <a:r>
                        <a:rPr lang="en-US" sz="2699" spc="-132">
                          <a:solidFill>
                            <a:srgbClr val="213363"/>
                          </a:solidFill>
                          <a:latin typeface="Times New Roman"/>
                          <a:ea typeface="Times New Roman"/>
                          <a:cs typeface="Times New Roman"/>
                          <a:sym typeface="Times New Roman"/>
                        </a:rPr>
                        <a:t>0.836923</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699"/>
                        </a:lnSpc>
                        <a:defRPr/>
                      </a:pPr>
                      <a:r>
                        <a:rPr lang="en-US" sz="2699" spc="-132">
                          <a:solidFill>
                            <a:srgbClr val="213363"/>
                          </a:solidFill>
                          <a:latin typeface="Times New Roman"/>
                          <a:ea typeface="Times New Roman"/>
                          <a:cs typeface="Times New Roman"/>
                          <a:sym typeface="Times New Roman"/>
                        </a:rPr>
                        <a:t>0.830198</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091574">
                <a:tc>
                  <a:txBody>
                    <a:bodyPr/>
                    <a:lstStyle/>
                    <a:p>
                      <a:pPr algn="ctr">
                        <a:lnSpc>
                          <a:spcPts val="2699"/>
                        </a:lnSpc>
                        <a:defRPr/>
                      </a:pPr>
                      <a:r>
                        <a:rPr lang="en-US" sz="2699" b="1" spc="-132">
                          <a:solidFill>
                            <a:srgbClr val="213363"/>
                          </a:solidFill>
                          <a:latin typeface="Times New Roman Bold"/>
                          <a:ea typeface="Times New Roman Bold"/>
                          <a:cs typeface="Times New Roman Bold"/>
                          <a:sym typeface="Times New Roman Bold"/>
                        </a:rPr>
                        <a:t>SVM</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699"/>
                        </a:lnSpc>
                        <a:defRPr/>
                      </a:pPr>
                      <a:r>
                        <a:rPr lang="en-US" sz="2699" spc="-132">
                          <a:solidFill>
                            <a:srgbClr val="213363"/>
                          </a:solidFill>
                          <a:latin typeface="Times New Roman"/>
                          <a:ea typeface="Times New Roman"/>
                          <a:cs typeface="Times New Roman"/>
                          <a:sym typeface="Times New Roman"/>
                        </a:rPr>
                        <a:t>0.843077</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699"/>
                        </a:lnSpc>
                        <a:defRPr/>
                      </a:pPr>
                      <a:r>
                        <a:rPr lang="en-US" sz="2699" spc="-132">
                          <a:solidFill>
                            <a:srgbClr val="213363"/>
                          </a:solidFill>
                          <a:latin typeface="Times New Roman"/>
                          <a:ea typeface="Times New Roman"/>
                          <a:cs typeface="Times New Roman"/>
                          <a:sym typeface="Times New Roman"/>
                        </a:rPr>
                        <a:t>0.838361</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699"/>
                        </a:lnSpc>
                        <a:defRPr/>
                      </a:pPr>
                      <a:r>
                        <a:rPr lang="en-US" sz="2699" spc="-132">
                          <a:solidFill>
                            <a:srgbClr val="213363"/>
                          </a:solidFill>
                          <a:latin typeface="Times New Roman"/>
                          <a:ea typeface="Times New Roman"/>
                          <a:cs typeface="Times New Roman"/>
                          <a:sym typeface="Times New Roman"/>
                        </a:rPr>
                        <a:t>0.843077</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699"/>
                        </a:lnSpc>
                        <a:defRPr/>
                      </a:pPr>
                      <a:r>
                        <a:rPr lang="en-US" sz="2699" spc="-132">
                          <a:solidFill>
                            <a:srgbClr val="213363"/>
                          </a:solidFill>
                          <a:latin typeface="Times New Roman"/>
                          <a:ea typeface="Times New Roman"/>
                          <a:cs typeface="Times New Roman"/>
                          <a:sym typeface="Times New Roman"/>
                        </a:rPr>
                        <a:t>0.834018</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1091574">
                <a:tc>
                  <a:txBody>
                    <a:bodyPr/>
                    <a:lstStyle/>
                    <a:p>
                      <a:pPr algn="ctr">
                        <a:lnSpc>
                          <a:spcPts val="2699"/>
                        </a:lnSpc>
                        <a:defRPr/>
                      </a:pPr>
                      <a:r>
                        <a:rPr lang="en-US" sz="2699" b="1" spc="-132">
                          <a:solidFill>
                            <a:srgbClr val="213363"/>
                          </a:solidFill>
                          <a:latin typeface="Times New Roman Bold"/>
                          <a:ea typeface="Times New Roman Bold"/>
                          <a:cs typeface="Times New Roman Bold"/>
                          <a:sym typeface="Times New Roman Bold"/>
                        </a:rPr>
                        <a:t>Logistic Regression</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699"/>
                        </a:lnSpc>
                        <a:defRPr/>
                      </a:pPr>
                      <a:r>
                        <a:rPr lang="en-US" sz="2699" spc="-132">
                          <a:solidFill>
                            <a:srgbClr val="213363"/>
                          </a:solidFill>
                          <a:latin typeface="Times New Roman"/>
                          <a:ea typeface="Times New Roman"/>
                          <a:cs typeface="Times New Roman"/>
                          <a:sym typeface="Times New Roman"/>
                        </a:rPr>
                        <a:t>0.852308</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699"/>
                        </a:lnSpc>
                        <a:defRPr/>
                      </a:pPr>
                      <a:r>
                        <a:rPr lang="en-US" sz="2699" spc="-132">
                          <a:solidFill>
                            <a:srgbClr val="213363"/>
                          </a:solidFill>
                          <a:latin typeface="Times New Roman"/>
                          <a:ea typeface="Times New Roman"/>
                          <a:cs typeface="Times New Roman"/>
                          <a:sym typeface="Times New Roman"/>
                        </a:rPr>
                        <a:t>0.848647</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699"/>
                        </a:lnSpc>
                        <a:defRPr/>
                      </a:pPr>
                      <a:r>
                        <a:rPr lang="en-US" sz="2699" spc="-132">
                          <a:solidFill>
                            <a:srgbClr val="213363"/>
                          </a:solidFill>
                          <a:latin typeface="Times New Roman"/>
                          <a:ea typeface="Times New Roman"/>
                          <a:cs typeface="Times New Roman"/>
                          <a:sym typeface="Times New Roman"/>
                        </a:rPr>
                        <a:t>0.852308</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699"/>
                        </a:lnSpc>
                        <a:defRPr/>
                      </a:pPr>
                      <a:r>
                        <a:rPr lang="en-US" sz="2699" spc="-132">
                          <a:solidFill>
                            <a:srgbClr val="213363"/>
                          </a:solidFill>
                          <a:latin typeface="Times New Roman"/>
                          <a:ea typeface="Times New Roman"/>
                          <a:cs typeface="Times New Roman"/>
                          <a:sym typeface="Times New Roman"/>
                        </a:rPr>
                        <a:t>0.844207</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1053289">
                <a:tc>
                  <a:txBody>
                    <a:bodyPr/>
                    <a:lstStyle/>
                    <a:p>
                      <a:pPr algn="ctr">
                        <a:lnSpc>
                          <a:spcPts val="2699"/>
                        </a:lnSpc>
                        <a:defRPr/>
                      </a:pPr>
                      <a:r>
                        <a:rPr lang="en-US" sz="2699" b="1" spc="-132">
                          <a:solidFill>
                            <a:srgbClr val="213363"/>
                          </a:solidFill>
                          <a:latin typeface="Times New Roman Bold"/>
                          <a:ea typeface="Times New Roman Bold"/>
                          <a:cs typeface="Times New Roman Bold"/>
                          <a:sym typeface="Times New Roman Bold"/>
                        </a:rPr>
                        <a:t>Random Forest</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699"/>
                        </a:lnSpc>
                        <a:defRPr/>
                      </a:pPr>
                      <a:r>
                        <a:rPr lang="en-US" sz="2699" spc="-132">
                          <a:solidFill>
                            <a:srgbClr val="213363"/>
                          </a:solidFill>
                          <a:latin typeface="Times New Roman"/>
                          <a:ea typeface="Times New Roman"/>
                          <a:cs typeface="Times New Roman"/>
                          <a:sym typeface="Times New Roman"/>
                        </a:rPr>
                        <a:t>0.858462</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699"/>
                        </a:lnSpc>
                        <a:defRPr/>
                      </a:pPr>
                      <a:r>
                        <a:rPr lang="en-US" sz="2699" spc="-132">
                          <a:solidFill>
                            <a:srgbClr val="213363"/>
                          </a:solidFill>
                          <a:latin typeface="Times New Roman"/>
                          <a:ea typeface="Times New Roman"/>
                          <a:cs typeface="Times New Roman"/>
                          <a:sym typeface="Times New Roman"/>
                        </a:rPr>
                        <a:t>0.854599</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699"/>
                        </a:lnSpc>
                        <a:defRPr/>
                      </a:pPr>
                      <a:r>
                        <a:rPr lang="en-US" sz="2699" spc="-132">
                          <a:solidFill>
                            <a:srgbClr val="213363"/>
                          </a:solidFill>
                          <a:latin typeface="Times New Roman"/>
                          <a:ea typeface="Times New Roman"/>
                          <a:cs typeface="Times New Roman"/>
                          <a:sym typeface="Times New Roman"/>
                        </a:rPr>
                        <a:t>0.858462</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699"/>
                        </a:lnSpc>
                        <a:defRPr/>
                      </a:pPr>
                      <a:r>
                        <a:rPr lang="en-US" sz="2699" spc="-132">
                          <a:solidFill>
                            <a:srgbClr val="213363"/>
                          </a:solidFill>
                          <a:latin typeface="Times New Roman"/>
                          <a:ea typeface="Times New Roman"/>
                          <a:cs typeface="Times New Roman"/>
                          <a:sym typeface="Times New Roman"/>
                        </a:rPr>
                        <a:t>0.852254</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1053289">
                <a:tc>
                  <a:txBody>
                    <a:bodyPr/>
                    <a:lstStyle/>
                    <a:p>
                      <a:pPr algn="ctr">
                        <a:lnSpc>
                          <a:spcPts val="2699"/>
                        </a:lnSpc>
                        <a:defRPr/>
                      </a:pPr>
                      <a:r>
                        <a:rPr lang="en-US" sz="2699" b="1" spc="-132">
                          <a:solidFill>
                            <a:srgbClr val="213363"/>
                          </a:solidFill>
                          <a:latin typeface="Times New Roman Bold"/>
                          <a:ea typeface="Times New Roman Bold"/>
                          <a:cs typeface="Times New Roman Bold"/>
                          <a:sym typeface="Times New Roman Bold"/>
                        </a:rPr>
                        <a:t>XGBoost</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699"/>
                        </a:lnSpc>
                        <a:defRPr/>
                      </a:pPr>
                      <a:r>
                        <a:rPr lang="en-US" sz="2699" spc="-132">
                          <a:solidFill>
                            <a:srgbClr val="213363"/>
                          </a:solidFill>
                          <a:latin typeface="Times New Roman"/>
                          <a:ea typeface="Times New Roman"/>
                          <a:cs typeface="Times New Roman"/>
                          <a:sym typeface="Times New Roman"/>
                        </a:rPr>
                        <a:t>0.827692</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699"/>
                        </a:lnSpc>
                        <a:defRPr/>
                      </a:pPr>
                      <a:r>
                        <a:rPr lang="en-US" sz="2699" spc="-132">
                          <a:solidFill>
                            <a:srgbClr val="213363"/>
                          </a:solidFill>
                          <a:latin typeface="Times New Roman"/>
                          <a:ea typeface="Times New Roman"/>
                          <a:cs typeface="Times New Roman"/>
                          <a:sym typeface="Times New Roman"/>
                        </a:rPr>
                        <a:t>0.820696</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699"/>
                        </a:lnSpc>
                        <a:defRPr/>
                      </a:pPr>
                      <a:r>
                        <a:rPr lang="en-US" sz="2699" spc="-132">
                          <a:solidFill>
                            <a:srgbClr val="213363"/>
                          </a:solidFill>
                          <a:latin typeface="Times New Roman"/>
                          <a:ea typeface="Times New Roman"/>
                          <a:cs typeface="Times New Roman"/>
                          <a:sym typeface="Times New Roman"/>
                        </a:rPr>
                        <a:t>0.827692</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699"/>
                        </a:lnSpc>
                        <a:defRPr/>
                      </a:pPr>
                      <a:r>
                        <a:rPr lang="en-US" sz="2699" spc="-132" dirty="0">
                          <a:solidFill>
                            <a:srgbClr val="213363"/>
                          </a:solidFill>
                          <a:latin typeface="Times New Roman"/>
                          <a:ea typeface="Times New Roman"/>
                          <a:cs typeface="Times New Roman"/>
                          <a:sym typeface="Times New Roman"/>
                        </a:rPr>
                        <a:t>0.821029</a:t>
                      </a: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A9CBF9"/>
        </a:solidFill>
        <a:effectLst/>
      </p:bgPr>
    </p:bg>
    <p:spTree>
      <p:nvGrpSpPr>
        <p:cNvPr id="1" name=""/>
        <p:cNvGrpSpPr/>
        <p:nvPr/>
      </p:nvGrpSpPr>
      <p:grpSpPr>
        <a:xfrm>
          <a:off x="0" y="0"/>
          <a:ext cx="0" cy="0"/>
          <a:chOff x="0" y="0"/>
          <a:chExt cx="0" cy="0"/>
        </a:xfrm>
      </p:grpSpPr>
      <p:sp>
        <p:nvSpPr>
          <p:cNvPr id="2" name="Freeform 2"/>
          <p:cNvSpPr/>
          <p:nvPr/>
        </p:nvSpPr>
        <p:spPr>
          <a:xfrm>
            <a:off x="1563300" y="-450571"/>
            <a:ext cx="15161400" cy="2607100"/>
          </a:xfrm>
          <a:custGeom>
            <a:avLst/>
            <a:gdLst/>
            <a:ahLst/>
            <a:cxnLst/>
            <a:rect l="l" t="t" r="r" b="b"/>
            <a:pathLst>
              <a:path w="15161400" h="2607100">
                <a:moveTo>
                  <a:pt x="0" y="0"/>
                </a:moveTo>
                <a:lnTo>
                  <a:pt x="15161400" y="0"/>
                </a:lnTo>
                <a:lnTo>
                  <a:pt x="15161400" y="2607100"/>
                </a:lnTo>
                <a:lnTo>
                  <a:pt x="0" y="26071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Freeform 3"/>
          <p:cNvSpPr/>
          <p:nvPr/>
        </p:nvSpPr>
        <p:spPr>
          <a:xfrm>
            <a:off x="0" y="102870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4">
              <a:alphaModFix amt="0"/>
            </a:blip>
            <a:stretch>
              <a:fillRect l="-1098" r="-1098" b="-2197"/>
            </a:stretch>
          </a:blipFill>
        </p:spPr>
        <p:txBody>
          <a:bodyPr/>
          <a:lstStyle/>
          <a:p>
            <a:endParaRPr lang="en-IN"/>
          </a:p>
        </p:txBody>
      </p:sp>
      <p:sp>
        <p:nvSpPr>
          <p:cNvPr id="4" name="TextBox 4"/>
          <p:cNvSpPr txBox="1"/>
          <p:nvPr/>
        </p:nvSpPr>
        <p:spPr>
          <a:xfrm>
            <a:off x="1563300" y="2675941"/>
            <a:ext cx="15074257" cy="6270625"/>
          </a:xfrm>
          <a:prstGeom prst="rect">
            <a:avLst/>
          </a:prstGeom>
        </p:spPr>
        <p:txBody>
          <a:bodyPr lIns="0" tIns="0" rIns="0" bIns="0" rtlCol="0" anchor="t">
            <a:spAutoFit/>
          </a:bodyPr>
          <a:lstStyle/>
          <a:p>
            <a:pPr marL="755651" lvl="1" indent="-377825" algn="just">
              <a:lnSpc>
                <a:spcPts val="4550"/>
              </a:lnSpc>
              <a:buFont typeface="Arial"/>
              <a:buChar char="•"/>
            </a:pPr>
            <a:r>
              <a:rPr lang="en-US" sz="3500">
                <a:solidFill>
                  <a:srgbClr val="213363"/>
                </a:solidFill>
                <a:latin typeface="Source Sans Pro"/>
                <a:ea typeface="Source Sans Pro"/>
                <a:cs typeface="Source Sans Pro"/>
                <a:sym typeface="Source Sans Pro"/>
              </a:rPr>
              <a:t>In today’s competitive airline industry, understanding and catering to individual customer preferences is essential for enhancing loyalty and satisfaction. </a:t>
            </a:r>
          </a:p>
          <a:p>
            <a:pPr marL="755651" lvl="1" indent="-377825" algn="just">
              <a:lnSpc>
                <a:spcPts val="4550"/>
              </a:lnSpc>
              <a:buFont typeface="Arial"/>
              <a:buChar char="•"/>
            </a:pPr>
            <a:r>
              <a:rPr lang="en-US" sz="3500">
                <a:solidFill>
                  <a:srgbClr val="213363"/>
                </a:solidFill>
                <a:latin typeface="Source Sans Pro"/>
                <a:ea typeface="Source Sans Pro"/>
                <a:cs typeface="Source Sans Pro"/>
                <a:sym typeface="Source Sans Pro"/>
              </a:rPr>
              <a:t>This project focuses on developing a sophisticated recommendation system that leverages sentiment analysis and predictive modeling to deliver tailored airline suggestions. </a:t>
            </a:r>
          </a:p>
          <a:p>
            <a:pPr marL="755651" lvl="1" indent="-377825" algn="just">
              <a:lnSpc>
                <a:spcPts val="4550"/>
              </a:lnSpc>
              <a:buFont typeface="Arial"/>
              <a:buChar char="•"/>
            </a:pPr>
            <a:r>
              <a:rPr lang="en-US" sz="3500">
                <a:solidFill>
                  <a:srgbClr val="213363"/>
                </a:solidFill>
                <a:latin typeface="Source Sans Pro"/>
                <a:ea typeface="Source Sans Pro"/>
                <a:cs typeface="Source Sans Pro"/>
                <a:sym typeface="Source Sans Pro"/>
              </a:rPr>
              <a:t>By analyzing customer feedback and predicting preferences, this system provides valuable insights into traveler needs and service expectations. </a:t>
            </a:r>
          </a:p>
          <a:p>
            <a:pPr marL="755651" lvl="1" indent="-377825" algn="just">
              <a:lnSpc>
                <a:spcPts val="4550"/>
              </a:lnSpc>
              <a:buFont typeface="Arial"/>
              <a:buChar char="•"/>
            </a:pPr>
            <a:r>
              <a:rPr lang="en-US" sz="3500">
                <a:solidFill>
                  <a:srgbClr val="213363"/>
                </a:solidFill>
                <a:latin typeface="Source Sans Pro"/>
                <a:ea typeface="Source Sans Pro"/>
                <a:cs typeface="Source Sans Pro"/>
                <a:sym typeface="Source Sans Pro"/>
              </a:rPr>
              <a:t>Designed to support both existing and new users, the solution empowers airlines to make data-driven improvements to their offerings, fostering a personalized experience that strengthens customer engagement and loyalty.</a:t>
            </a:r>
          </a:p>
        </p:txBody>
      </p:sp>
      <p:sp>
        <p:nvSpPr>
          <p:cNvPr id="5" name="TextBox 5"/>
          <p:cNvSpPr txBox="1"/>
          <p:nvPr/>
        </p:nvSpPr>
        <p:spPr>
          <a:xfrm>
            <a:off x="5115282" y="723900"/>
            <a:ext cx="7610118" cy="1305037"/>
          </a:xfrm>
          <a:prstGeom prst="rect">
            <a:avLst/>
          </a:prstGeom>
        </p:spPr>
        <p:txBody>
          <a:bodyPr wrap="square" lIns="0" tIns="0" rIns="0" bIns="0" rtlCol="0" anchor="t">
            <a:spAutoFit/>
          </a:bodyPr>
          <a:lstStyle/>
          <a:p>
            <a:pPr algn="ctr">
              <a:lnSpc>
                <a:spcPts val="11059"/>
              </a:lnSpc>
              <a:spcBef>
                <a:spcPct val="0"/>
              </a:spcBef>
            </a:pPr>
            <a:r>
              <a:rPr lang="en-US" sz="7899" b="1" dirty="0">
                <a:solidFill>
                  <a:srgbClr val="FFFFFF"/>
                </a:solidFill>
                <a:latin typeface="Times New Roman Bold"/>
                <a:ea typeface="Times New Roman Bold"/>
                <a:cs typeface="Times New Roman Bold"/>
                <a:sym typeface="Times New Roman Bold"/>
              </a:rPr>
              <a:t>Introduction</a:t>
            </a:r>
          </a:p>
        </p:txBody>
      </p:sp>
      <p:grpSp>
        <p:nvGrpSpPr>
          <p:cNvPr id="6" name="Group 6"/>
          <p:cNvGrpSpPr/>
          <p:nvPr/>
        </p:nvGrpSpPr>
        <p:grpSpPr>
          <a:xfrm>
            <a:off x="15616163" y="6840171"/>
            <a:ext cx="3872809" cy="3446829"/>
            <a:chOff x="0" y="0"/>
            <a:chExt cx="5573760" cy="4960688"/>
          </a:xfrm>
        </p:grpSpPr>
        <p:sp>
          <p:nvSpPr>
            <p:cNvPr id="7" name="Freeform 7"/>
            <p:cNvSpPr/>
            <p:nvPr/>
          </p:nvSpPr>
          <p:spPr>
            <a:xfrm>
              <a:off x="0" y="0"/>
              <a:ext cx="5573522" cy="4960493"/>
            </a:xfrm>
            <a:custGeom>
              <a:avLst/>
              <a:gdLst/>
              <a:ahLst/>
              <a:cxnLst/>
              <a:rect l="l" t="t" r="r" b="b"/>
              <a:pathLst>
                <a:path w="5573522" h="4960493">
                  <a:moveTo>
                    <a:pt x="5570728" y="247523"/>
                  </a:moveTo>
                  <a:cubicBezTo>
                    <a:pt x="5570728" y="247523"/>
                    <a:pt x="4023360" y="0"/>
                    <a:pt x="3050667" y="2110359"/>
                  </a:cubicBezTo>
                  <a:cubicBezTo>
                    <a:pt x="1965960" y="2110359"/>
                    <a:pt x="1370584" y="3009392"/>
                    <a:pt x="1370584" y="4020185"/>
                  </a:cubicBezTo>
                  <a:cubicBezTo>
                    <a:pt x="418592" y="4020312"/>
                    <a:pt x="0" y="4960493"/>
                    <a:pt x="0" y="4960493"/>
                  </a:cubicBezTo>
                  <a:lnTo>
                    <a:pt x="5573522" y="4960493"/>
                  </a:lnTo>
                  <a:lnTo>
                    <a:pt x="5573522" y="247523"/>
                  </a:lnTo>
                  <a:close/>
                </a:path>
              </a:pathLst>
            </a:custGeom>
            <a:gradFill rotWithShape="1">
              <a:gsLst>
                <a:gs pos="0">
                  <a:srgbClr val="FEFAF9">
                    <a:alpha val="18823"/>
                  </a:srgbClr>
                </a:gs>
                <a:gs pos="100000">
                  <a:srgbClr val="FEFAF9">
                    <a:alpha val="100000"/>
                  </a:srgbClr>
                </a:gs>
              </a:gsLst>
              <a:lin ang="8099331"/>
            </a:gradFill>
          </p:spPr>
          <p:txBody>
            <a:bodyPr/>
            <a:lstStyle/>
            <a:p>
              <a:endParaRPr lang="en-IN"/>
            </a:p>
          </p:txBody>
        </p:sp>
      </p:grpSp>
      <p:grpSp>
        <p:nvGrpSpPr>
          <p:cNvPr id="8" name="Group 8"/>
          <p:cNvGrpSpPr/>
          <p:nvPr/>
        </p:nvGrpSpPr>
        <p:grpSpPr>
          <a:xfrm>
            <a:off x="-1219016" y="7245186"/>
            <a:ext cx="4961224" cy="4417788"/>
            <a:chOff x="0" y="0"/>
            <a:chExt cx="6614965" cy="5890384"/>
          </a:xfrm>
        </p:grpSpPr>
        <p:sp>
          <p:nvSpPr>
            <p:cNvPr id="9" name="Freeform 9"/>
            <p:cNvSpPr/>
            <p:nvPr/>
          </p:nvSpPr>
          <p:spPr>
            <a:xfrm>
              <a:off x="254" y="0"/>
              <a:ext cx="6614795" cy="5890133"/>
            </a:xfrm>
            <a:custGeom>
              <a:avLst/>
              <a:gdLst/>
              <a:ahLst/>
              <a:cxnLst/>
              <a:rect l="l" t="t" r="r" b="b"/>
              <a:pathLst>
                <a:path w="6614795" h="5890133">
                  <a:moveTo>
                    <a:pt x="0" y="294005"/>
                  </a:moveTo>
                  <a:cubicBezTo>
                    <a:pt x="0" y="294005"/>
                    <a:pt x="1837309" y="0"/>
                    <a:pt x="2992374" y="2505964"/>
                  </a:cubicBezTo>
                  <a:cubicBezTo>
                    <a:pt x="4280408" y="2505964"/>
                    <a:pt x="4987290" y="3573399"/>
                    <a:pt x="4987290" y="4773676"/>
                  </a:cubicBezTo>
                  <a:cubicBezTo>
                    <a:pt x="6117717" y="4773676"/>
                    <a:pt x="6614795" y="5890133"/>
                    <a:pt x="6614795" y="5890133"/>
                  </a:cubicBezTo>
                  <a:lnTo>
                    <a:pt x="0" y="5890133"/>
                  </a:lnTo>
                  <a:close/>
                </a:path>
              </a:pathLst>
            </a:custGeom>
            <a:gradFill rotWithShape="1">
              <a:gsLst>
                <a:gs pos="0">
                  <a:srgbClr val="FEFAF9">
                    <a:alpha val="18823"/>
                  </a:srgbClr>
                </a:gs>
                <a:gs pos="100000">
                  <a:srgbClr val="FEFAF9">
                    <a:alpha val="100000"/>
                  </a:srgbClr>
                </a:gs>
              </a:gsLst>
              <a:lin ang="8099331"/>
            </a:gradFill>
          </p:spPr>
          <p:txBody>
            <a:bodyPr/>
            <a:lstStyle/>
            <a:p>
              <a:endParaRPr lang="en-IN"/>
            </a:p>
          </p:txBody>
        </p:sp>
      </p:grpSp>
      <p:sp>
        <p:nvSpPr>
          <p:cNvPr id="10" name="Freeform 10"/>
          <p:cNvSpPr/>
          <p:nvPr/>
        </p:nvSpPr>
        <p:spPr>
          <a:xfrm rot="3295674">
            <a:off x="63217" y="3705176"/>
            <a:ext cx="1930966" cy="1991364"/>
          </a:xfrm>
          <a:custGeom>
            <a:avLst/>
            <a:gdLst/>
            <a:ahLst/>
            <a:cxnLst/>
            <a:rect l="l" t="t" r="r" b="b"/>
            <a:pathLst>
              <a:path w="1930966" h="1991364">
                <a:moveTo>
                  <a:pt x="0" y="0"/>
                </a:moveTo>
                <a:lnTo>
                  <a:pt x="1930966" y="0"/>
                </a:lnTo>
                <a:lnTo>
                  <a:pt x="1930966" y="1991364"/>
                </a:lnTo>
                <a:lnTo>
                  <a:pt x="0" y="1991364"/>
                </a:lnTo>
                <a:lnTo>
                  <a:pt x="0" y="0"/>
                </a:lnTo>
                <a:close/>
              </a:path>
            </a:pathLst>
          </a:custGeom>
          <a:blipFill>
            <a:blip r:embed="rId5">
              <a:alphaModFix amt="82000"/>
              <a:extLst>
                <a:ext uri="{96DAC541-7B7A-43D3-8B79-37D633B846F1}">
                  <asvg:svgBlip xmlns:asvg="http://schemas.microsoft.com/office/drawing/2016/SVG/main" r:embed="rId6"/>
                </a:ext>
              </a:extLst>
            </a:blip>
            <a:stretch>
              <a:fillRect/>
            </a:stretch>
          </a:blipFill>
        </p:spPr>
        <p:txBody>
          <a:bodyPr/>
          <a:lstStyle/>
          <a:p>
            <a:endParaRPr lang="en-IN"/>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A9CBF9"/>
        </a:solidFill>
        <a:effectLst/>
      </p:bgPr>
    </p:bg>
    <p:spTree>
      <p:nvGrpSpPr>
        <p:cNvPr id="1" name=""/>
        <p:cNvGrpSpPr/>
        <p:nvPr/>
      </p:nvGrpSpPr>
      <p:grpSpPr>
        <a:xfrm>
          <a:off x="0" y="0"/>
          <a:ext cx="0" cy="0"/>
          <a:chOff x="0" y="0"/>
          <a:chExt cx="0" cy="0"/>
        </a:xfrm>
      </p:grpSpPr>
      <p:grpSp>
        <p:nvGrpSpPr>
          <p:cNvPr id="2" name="Group 2"/>
          <p:cNvGrpSpPr/>
          <p:nvPr/>
        </p:nvGrpSpPr>
        <p:grpSpPr>
          <a:xfrm>
            <a:off x="-14382" y="5892582"/>
            <a:ext cx="4961224" cy="4417788"/>
            <a:chOff x="0" y="0"/>
            <a:chExt cx="6614965" cy="5890384"/>
          </a:xfrm>
        </p:grpSpPr>
        <p:sp>
          <p:nvSpPr>
            <p:cNvPr id="3" name="Freeform 3"/>
            <p:cNvSpPr/>
            <p:nvPr/>
          </p:nvSpPr>
          <p:spPr>
            <a:xfrm>
              <a:off x="254" y="0"/>
              <a:ext cx="6614795" cy="5890133"/>
            </a:xfrm>
            <a:custGeom>
              <a:avLst/>
              <a:gdLst/>
              <a:ahLst/>
              <a:cxnLst/>
              <a:rect l="l" t="t" r="r" b="b"/>
              <a:pathLst>
                <a:path w="6614795" h="5890133">
                  <a:moveTo>
                    <a:pt x="0" y="294005"/>
                  </a:moveTo>
                  <a:cubicBezTo>
                    <a:pt x="0" y="294005"/>
                    <a:pt x="1837309" y="0"/>
                    <a:pt x="2992374" y="2505964"/>
                  </a:cubicBezTo>
                  <a:cubicBezTo>
                    <a:pt x="4280408" y="2505964"/>
                    <a:pt x="4987290" y="3573399"/>
                    <a:pt x="4987290" y="4773676"/>
                  </a:cubicBezTo>
                  <a:cubicBezTo>
                    <a:pt x="6117717" y="4773676"/>
                    <a:pt x="6614795" y="5890133"/>
                    <a:pt x="6614795" y="5890133"/>
                  </a:cubicBezTo>
                  <a:lnTo>
                    <a:pt x="0" y="5890133"/>
                  </a:lnTo>
                  <a:close/>
                </a:path>
              </a:pathLst>
            </a:custGeom>
            <a:gradFill rotWithShape="1">
              <a:gsLst>
                <a:gs pos="0">
                  <a:srgbClr val="FEFAF9">
                    <a:alpha val="13929"/>
                  </a:srgbClr>
                </a:gs>
                <a:gs pos="100000">
                  <a:srgbClr val="FEFAF9">
                    <a:alpha val="74000"/>
                  </a:srgbClr>
                </a:gs>
              </a:gsLst>
              <a:lin ang="8099331"/>
            </a:gradFill>
          </p:spPr>
          <p:txBody>
            <a:bodyPr/>
            <a:lstStyle/>
            <a:p>
              <a:endParaRPr lang="en-IN"/>
            </a:p>
          </p:txBody>
        </p:sp>
      </p:grpSp>
      <p:grpSp>
        <p:nvGrpSpPr>
          <p:cNvPr id="4" name="Group 4"/>
          <p:cNvGrpSpPr/>
          <p:nvPr/>
        </p:nvGrpSpPr>
        <p:grpSpPr>
          <a:xfrm>
            <a:off x="14107696" y="6589852"/>
            <a:ext cx="4180320" cy="3720516"/>
            <a:chOff x="0" y="0"/>
            <a:chExt cx="5573760" cy="4960688"/>
          </a:xfrm>
        </p:grpSpPr>
        <p:sp>
          <p:nvSpPr>
            <p:cNvPr id="5" name="Freeform 5"/>
            <p:cNvSpPr/>
            <p:nvPr/>
          </p:nvSpPr>
          <p:spPr>
            <a:xfrm>
              <a:off x="0" y="0"/>
              <a:ext cx="5573522" cy="4960493"/>
            </a:xfrm>
            <a:custGeom>
              <a:avLst/>
              <a:gdLst/>
              <a:ahLst/>
              <a:cxnLst/>
              <a:rect l="l" t="t" r="r" b="b"/>
              <a:pathLst>
                <a:path w="5573522" h="4960493">
                  <a:moveTo>
                    <a:pt x="5570728" y="247523"/>
                  </a:moveTo>
                  <a:cubicBezTo>
                    <a:pt x="5570728" y="247523"/>
                    <a:pt x="4023360" y="0"/>
                    <a:pt x="3050667" y="2110359"/>
                  </a:cubicBezTo>
                  <a:cubicBezTo>
                    <a:pt x="1965960" y="2110359"/>
                    <a:pt x="1370584" y="3009392"/>
                    <a:pt x="1370584" y="4020185"/>
                  </a:cubicBezTo>
                  <a:cubicBezTo>
                    <a:pt x="418592" y="4020312"/>
                    <a:pt x="0" y="4960493"/>
                    <a:pt x="0" y="4960493"/>
                  </a:cubicBezTo>
                  <a:lnTo>
                    <a:pt x="5573522" y="4960493"/>
                  </a:lnTo>
                  <a:lnTo>
                    <a:pt x="5573522" y="247523"/>
                  </a:lnTo>
                  <a:close/>
                </a:path>
              </a:pathLst>
            </a:custGeom>
            <a:gradFill rotWithShape="1">
              <a:gsLst>
                <a:gs pos="0">
                  <a:srgbClr val="FEFAF9">
                    <a:alpha val="13364"/>
                  </a:srgbClr>
                </a:gs>
                <a:gs pos="100000">
                  <a:srgbClr val="FEFAF9">
                    <a:alpha val="71000"/>
                  </a:srgbClr>
                </a:gs>
              </a:gsLst>
              <a:lin ang="8099331"/>
            </a:gradFill>
          </p:spPr>
          <p:txBody>
            <a:bodyPr/>
            <a:lstStyle/>
            <a:p>
              <a:endParaRPr lang="en-IN"/>
            </a:p>
          </p:txBody>
        </p:sp>
      </p:grpSp>
      <p:grpSp>
        <p:nvGrpSpPr>
          <p:cNvPr id="6" name="Group 6"/>
          <p:cNvGrpSpPr/>
          <p:nvPr/>
        </p:nvGrpSpPr>
        <p:grpSpPr>
          <a:xfrm>
            <a:off x="-14378" y="607836"/>
            <a:ext cx="5449268" cy="1909204"/>
            <a:chOff x="0" y="0"/>
            <a:chExt cx="7265691" cy="2545605"/>
          </a:xfrm>
        </p:grpSpPr>
        <p:sp>
          <p:nvSpPr>
            <p:cNvPr id="7" name="Freeform 7"/>
            <p:cNvSpPr/>
            <p:nvPr/>
          </p:nvSpPr>
          <p:spPr>
            <a:xfrm>
              <a:off x="254" y="254"/>
              <a:ext cx="7265416" cy="2545334"/>
            </a:xfrm>
            <a:custGeom>
              <a:avLst/>
              <a:gdLst/>
              <a:ahLst/>
              <a:cxnLst/>
              <a:rect l="l" t="t" r="r" b="b"/>
              <a:pathLst>
                <a:path w="7265416" h="2545334">
                  <a:moveTo>
                    <a:pt x="0" y="374142"/>
                  </a:moveTo>
                  <a:cubicBezTo>
                    <a:pt x="0" y="374142"/>
                    <a:pt x="1349756" y="0"/>
                    <a:pt x="2950083" y="1600327"/>
                  </a:cubicBezTo>
                  <a:cubicBezTo>
                    <a:pt x="4164711" y="674751"/>
                    <a:pt x="4916932" y="1291971"/>
                    <a:pt x="5583936" y="1955165"/>
                  </a:cubicBezTo>
                  <a:cubicBezTo>
                    <a:pt x="6875780" y="1542669"/>
                    <a:pt x="7265416" y="2545334"/>
                    <a:pt x="7265416" y="2545334"/>
                  </a:cubicBezTo>
                  <a:lnTo>
                    <a:pt x="0" y="2545334"/>
                  </a:lnTo>
                  <a:close/>
                </a:path>
              </a:pathLst>
            </a:custGeom>
            <a:gradFill rotWithShape="1">
              <a:gsLst>
                <a:gs pos="0">
                  <a:srgbClr val="FEFAF9">
                    <a:alpha val="18823"/>
                  </a:srgbClr>
                </a:gs>
                <a:gs pos="100000">
                  <a:srgbClr val="FEFAF9">
                    <a:alpha val="100000"/>
                  </a:srgbClr>
                </a:gs>
              </a:gsLst>
              <a:lin ang="8509214"/>
            </a:gradFill>
          </p:spPr>
          <p:txBody>
            <a:bodyPr/>
            <a:lstStyle/>
            <a:p>
              <a:endParaRPr lang="en-IN"/>
            </a:p>
          </p:txBody>
        </p:sp>
      </p:grpSp>
      <p:sp>
        <p:nvSpPr>
          <p:cNvPr id="8" name="Freeform 8"/>
          <p:cNvSpPr/>
          <p:nvPr/>
        </p:nvSpPr>
        <p:spPr>
          <a:xfrm>
            <a:off x="6559654" y="7809174"/>
            <a:ext cx="5449298" cy="865198"/>
          </a:xfrm>
          <a:custGeom>
            <a:avLst/>
            <a:gdLst/>
            <a:ahLst/>
            <a:cxnLst/>
            <a:rect l="l" t="t" r="r" b="b"/>
            <a:pathLst>
              <a:path w="5449298" h="865198">
                <a:moveTo>
                  <a:pt x="0" y="0"/>
                </a:moveTo>
                <a:lnTo>
                  <a:pt x="5449298" y="0"/>
                </a:lnTo>
                <a:lnTo>
                  <a:pt x="5449298" y="865198"/>
                </a:lnTo>
                <a:lnTo>
                  <a:pt x="0" y="86519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9" name="Freeform 9"/>
          <p:cNvSpPr/>
          <p:nvPr/>
        </p:nvSpPr>
        <p:spPr>
          <a:xfrm>
            <a:off x="16865421" y="4700115"/>
            <a:ext cx="3014234" cy="1677666"/>
          </a:xfrm>
          <a:custGeom>
            <a:avLst/>
            <a:gdLst/>
            <a:ahLst/>
            <a:cxnLst/>
            <a:rect l="l" t="t" r="r" b="b"/>
            <a:pathLst>
              <a:path w="3014234" h="1677666">
                <a:moveTo>
                  <a:pt x="0" y="0"/>
                </a:moveTo>
                <a:lnTo>
                  <a:pt x="3014234" y="0"/>
                </a:lnTo>
                <a:lnTo>
                  <a:pt x="3014234" y="1677666"/>
                </a:lnTo>
                <a:lnTo>
                  <a:pt x="0" y="167766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N"/>
          </a:p>
        </p:txBody>
      </p:sp>
      <p:grpSp>
        <p:nvGrpSpPr>
          <p:cNvPr id="10" name="Group 10"/>
          <p:cNvGrpSpPr/>
          <p:nvPr/>
        </p:nvGrpSpPr>
        <p:grpSpPr>
          <a:xfrm>
            <a:off x="14638945" y="578341"/>
            <a:ext cx="5240710" cy="1833006"/>
            <a:chOff x="0" y="0"/>
            <a:chExt cx="6987613" cy="2444008"/>
          </a:xfrm>
        </p:grpSpPr>
        <p:sp>
          <p:nvSpPr>
            <p:cNvPr id="11" name="Freeform 11"/>
            <p:cNvSpPr/>
            <p:nvPr/>
          </p:nvSpPr>
          <p:spPr>
            <a:xfrm>
              <a:off x="0" y="0"/>
              <a:ext cx="6987667" cy="2443988"/>
            </a:xfrm>
            <a:custGeom>
              <a:avLst/>
              <a:gdLst/>
              <a:ahLst/>
              <a:cxnLst/>
              <a:rect l="l" t="t" r="r" b="b"/>
              <a:pathLst>
                <a:path w="6987667" h="2443988">
                  <a:moveTo>
                    <a:pt x="6987667" y="359410"/>
                  </a:moveTo>
                  <a:cubicBezTo>
                    <a:pt x="6987667" y="359410"/>
                    <a:pt x="5692394" y="0"/>
                    <a:pt x="4149217" y="1533017"/>
                  </a:cubicBezTo>
                  <a:cubicBezTo>
                    <a:pt x="2975229" y="642493"/>
                    <a:pt x="2256663" y="1239393"/>
                    <a:pt x="1619377" y="1877060"/>
                  </a:cubicBezTo>
                  <a:cubicBezTo>
                    <a:pt x="379476" y="1477391"/>
                    <a:pt x="0" y="2443988"/>
                    <a:pt x="0" y="2443988"/>
                  </a:cubicBezTo>
                  <a:lnTo>
                    <a:pt x="6987667" y="2443988"/>
                  </a:lnTo>
                  <a:close/>
                </a:path>
              </a:pathLst>
            </a:custGeom>
            <a:gradFill rotWithShape="1">
              <a:gsLst>
                <a:gs pos="0">
                  <a:srgbClr val="FEFAF9">
                    <a:alpha val="18823"/>
                  </a:srgbClr>
                </a:gs>
                <a:gs pos="100000">
                  <a:srgbClr val="FEFAF9">
                    <a:alpha val="100000"/>
                  </a:srgbClr>
                </a:gs>
              </a:gsLst>
              <a:lin ang="8576905"/>
            </a:gradFill>
          </p:spPr>
          <p:txBody>
            <a:bodyPr/>
            <a:lstStyle/>
            <a:p>
              <a:endParaRPr lang="en-IN"/>
            </a:p>
          </p:txBody>
        </p:sp>
      </p:grpSp>
      <p:graphicFrame>
        <p:nvGraphicFramePr>
          <p:cNvPr id="12" name="Table 12"/>
          <p:cNvGraphicFramePr>
            <a:graphicFrameLocks noGrp="1"/>
          </p:cNvGraphicFramePr>
          <p:nvPr/>
        </p:nvGraphicFramePr>
        <p:xfrm>
          <a:off x="1563300" y="2411347"/>
          <a:ext cx="15164750" cy="7286737"/>
        </p:xfrm>
        <a:graphic>
          <a:graphicData uri="http://schemas.openxmlformats.org/drawingml/2006/table">
            <a:tbl>
              <a:tblPr/>
              <a:tblGrid>
                <a:gridCol w="3015916">
                  <a:extLst>
                    <a:ext uri="{9D8B030D-6E8A-4147-A177-3AD203B41FA5}">
                      <a16:colId xmlns:a16="http://schemas.microsoft.com/office/drawing/2014/main" val="20000"/>
                    </a:ext>
                  </a:extLst>
                </a:gridCol>
                <a:gridCol w="2511250">
                  <a:extLst>
                    <a:ext uri="{9D8B030D-6E8A-4147-A177-3AD203B41FA5}">
                      <a16:colId xmlns:a16="http://schemas.microsoft.com/office/drawing/2014/main" val="20001"/>
                    </a:ext>
                  </a:extLst>
                </a:gridCol>
                <a:gridCol w="3002074">
                  <a:extLst>
                    <a:ext uri="{9D8B030D-6E8A-4147-A177-3AD203B41FA5}">
                      <a16:colId xmlns:a16="http://schemas.microsoft.com/office/drawing/2014/main" val="20002"/>
                    </a:ext>
                  </a:extLst>
                </a:gridCol>
                <a:gridCol w="3479633">
                  <a:extLst>
                    <a:ext uri="{9D8B030D-6E8A-4147-A177-3AD203B41FA5}">
                      <a16:colId xmlns:a16="http://schemas.microsoft.com/office/drawing/2014/main" val="20003"/>
                    </a:ext>
                  </a:extLst>
                </a:gridCol>
                <a:gridCol w="3155877">
                  <a:extLst>
                    <a:ext uri="{9D8B030D-6E8A-4147-A177-3AD203B41FA5}">
                      <a16:colId xmlns:a16="http://schemas.microsoft.com/office/drawing/2014/main" val="20004"/>
                    </a:ext>
                  </a:extLst>
                </a:gridCol>
              </a:tblGrid>
              <a:tr h="957506">
                <a:tc>
                  <a:txBody>
                    <a:bodyPr/>
                    <a:lstStyle/>
                    <a:p>
                      <a:pPr algn="ctr">
                        <a:lnSpc>
                          <a:spcPts val="3239"/>
                        </a:lnSpc>
                        <a:defRPr/>
                      </a:pPr>
                      <a:r>
                        <a:rPr lang="en-US" sz="2699" spc="-132">
                          <a:solidFill>
                            <a:srgbClr val="FFFFFF"/>
                          </a:solidFill>
                          <a:latin typeface="Times New Roman"/>
                          <a:ea typeface="Times New Roman"/>
                          <a:cs typeface="Times New Roman"/>
                          <a:sym typeface="Times New Roman"/>
                        </a:rPr>
                        <a:t>Model</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304F9B"/>
                    </a:solidFill>
                  </a:tcPr>
                </a:tc>
                <a:tc>
                  <a:txBody>
                    <a:bodyPr/>
                    <a:lstStyle/>
                    <a:p>
                      <a:pPr algn="ctr">
                        <a:lnSpc>
                          <a:spcPts val="3239"/>
                        </a:lnSpc>
                        <a:defRPr/>
                      </a:pPr>
                      <a:r>
                        <a:rPr lang="en-US" sz="2699" spc="-132">
                          <a:solidFill>
                            <a:srgbClr val="FFFFFF"/>
                          </a:solidFill>
                          <a:latin typeface="Times New Roman"/>
                          <a:ea typeface="Times New Roman"/>
                          <a:cs typeface="Times New Roman"/>
                          <a:sym typeface="Times New Roman"/>
                        </a:rPr>
                        <a:t>Accuracy</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304F9B"/>
                    </a:solidFill>
                  </a:tcPr>
                </a:tc>
                <a:tc>
                  <a:txBody>
                    <a:bodyPr/>
                    <a:lstStyle/>
                    <a:p>
                      <a:pPr algn="ctr">
                        <a:lnSpc>
                          <a:spcPts val="3239"/>
                        </a:lnSpc>
                        <a:defRPr/>
                      </a:pPr>
                      <a:r>
                        <a:rPr lang="en-US" sz="2699" spc="-132">
                          <a:solidFill>
                            <a:srgbClr val="FFFFFF"/>
                          </a:solidFill>
                          <a:latin typeface="Times New Roman"/>
                          <a:ea typeface="Times New Roman"/>
                          <a:cs typeface="Times New Roman"/>
                          <a:sym typeface="Times New Roman"/>
                        </a:rPr>
                        <a:t>Precision</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304F9B"/>
                    </a:solidFill>
                  </a:tcPr>
                </a:tc>
                <a:tc>
                  <a:txBody>
                    <a:bodyPr/>
                    <a:lstStyle/>
                    <a:p>
                      <a:pPr algn="ctr">
                        <a:lnSpc>
                          <a:spcPts val="3239"/>
                        </a:lnSpc>
                        <a:defRPr/>
                      </a:pPr>
                      <a:r>
                        <a:rPr lang="en-US" sz="2699" spc="-132">
                          <a:solidFill>
                            <a:srgbClr val="FFFFFF"/>
                          </a:solidFill>
                          <a:latin typeface="Times New Roman"/>
                          <a:ea typeface="Times New Roman"/>
                          <a:cs typeface="Times New Roman"/>
                          <a:sym typeface="Times New Roman"/>
                        </a:rPr>
                        <a:t>Recall</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304F9B"/>
                    </a:solidFill>
                  </a:tcPr>
                </a:tc>
                <a:tc>
                  <a:txBody>
                    <a:bodyPr/>
                    <a:lstStyle/>
                    <a:p>
                      <a:pPr algn="ctr">
                        <a:lnSpc>
                          <a:spcPts val="3239"/>
                        </a:lnSpc>
                        <a:defRPr/>
                      </a:pPr>
                      <a:r>
                        <a:rPr lang="en-US" sz="2699" spc="-132">
                          <a:solidFill>
                            <a:srgbClr val="FFFFFF"/>
                          </a:solidFill>
                          <a:latin typeface="Times New Roman"/>
                          <a:ea typeface="Times New Roman"/>
                          <a:cs typeface="Times New Roman"/>
                          <a:sym typeface="Times New Roman"/>
                        </a:rPr>
                        <a:t>F1-Score</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304F9B"/>
                    </a:solidFill>
                  </a:tcPr>
                </a:tc>
                <a:extLst>
                  <a:ext uri="{0D108BD9-81ED-4DB2-BD59-A6C34878D82A}">
                    <a16:rowId xmlns:a16="http://schemas.microsoft.com/office/drawing/2014/main" val="10000"/>
                  </a:ext>
                </a:extLst>
              </a:tr>
              <a:tr h="1091574">
                <a:tc>
                  <a:txBody>
                    <a:bodyPr/>
                    <a:lstStyle/>
                    <a:p>
                      <a:pPr algn="ctr">
                        <a:lnSpc>
                          <a:spcPts val="2699"/>
                        </a:lnSpc>
                        <a:defRPr/>
                      </a:pPr>
                      <a:r>
                        <a:rPr lang="en-US" sz="2699" b="1" spc="-132">
                          <a:solidFill>
                            <a:srgbClr val="213363"/>
                          </a:solidFill>
                          <a:latin typeface="Times New Roman Bold"/>
                          <a:ea typeface="Times New Roman Bold"/>
                          <a:cs typeface="Times New Roman Bold"/>
                          <a:sym typeface="Times New Roman Bold"/>
                        </a:rPr>
                        <a:t>Gradient Boosting</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699"/>
                        </a:lnSpc>
                        <a:defRPr/>
                      </a:pPr>
                      <a:r>
                        <a:rPr lang="en-US" sz="2699" spc="-132">
                          <a:solidFill>
                            <a:srgbClr val="213363"/>
                          </a:solidFill>
                          <a:latin typeface="Times New Roman"/>
                          <a:ea typeface="Times New Roman"/>
                          <a:cs typeface="Times New Roman"/>
                          <a:sym typeface="Times New Roman"/>
                        </a:rPr>
                        <a:t>0.861728</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699"/>
                        </a:lnSpc>
                        <a:defRPr/>
                      </a:pPr>
                      <a:r>
                        <a:rPr lang="en-US" sz="2699" spc="-132">
                          <a:solidFill>
                            <a:srgbClr val="213363"/>
                          </a:solidFill>
                          <a:latin typeface="Times New Roman"/>
                          <a:ea typeface="Times New Roman"/>
                          <a:cs typeface="Times New Roman"/>
                          <a:sym typeface="Times New Roman"/>
                        </a:rPr>
                        <a:t>0.863119</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699"/>
                        </a:lnSpc>
                        <a:defRPr/>
                      </a:pPr>
                      <a:r>
                        <a:rPr lang="en-US" sz="2699" spc="-132">
                          <a:solidFill>
                            <a:srgbClr val="213363"/>
                          </a:solidFill>
                          <a:latin typeface="Times New Roman"/>
                          <a:ea typeface="Times New Roman"/>
                          <a:cs typeface="Times New Roman"/>
                          <a:sym typeface="Times New Roman"/>
                        </a:rPr>
                        <a:t>0.861728</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699"/>
                        </a:lnSpc>
                        <a:defRPr/>
                      </a:pPr>
                      <a:r>
                        <a:rPr lang="en-US" sz="2699" spc="-132">
                          <a:solidFill>
                            <a:srgbClr val="213363"/>
                          </a:solidFill>
                          <a:latin typeface="Times New Roman"/>
                          <a:ea typeface="Times New Roman"/>
                          <a:cs typeface="Times New Roman"/>
                          <a:sym typeface="Times New Roman"/>
                        </a:rPr>
                        <a:t>0.861224</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947931">
                <a:tc>
                  <a:txBody>
                    <a:bodyPr/>
                    <a:lstStyle/>
                    <a:p>
                      <a:pPr algn="ctr">
                        <a:lnSpc>
                          <a:spcPts val="2699"/>
                        </a:lnSpc>
                        <a:defRPr/>
                      </a:pPr>
                      <a:r>
                        <a:rPr lang="en-US" sz="2699" b="1" spc="-132">
                          <a:solidFill>
                            <a:srgbClr val="213363"/>
                          </a:solidFill>
                          <a:latin typeface="Times New Roman Bold"/>
                          <a:ea typeface="Times New Roman Bold"/>
                          <a:cs typeface="Times New Roman Bold"/>
                          <a:sym typeface="Times New Roman Bold"/>
                        </a:rPr>
                        <a:t>AdaBoost</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699"/>
                        </a:lnSpc>
                        <a:defRPr/>
                      </a:pPr>
                      <a:r>
                        <a:rPr lang="en-US" sz="2699" spc="-132">
                          <a:solidFill>
                            <a:srgbClr val="213363"/>
                          </a:solidFill>
                          <a:latin typeface="Times New Roman"/>
                          <a:ea typeface="Times New Roman"/>
                          <a:cs typeface="Times New Roman"/>
                          <a:sym typeface="Times New Roman"/>
                        </a:rPr>
                        <a:t>0.843827</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699"/>
                        </a:lnSpc>
                        <a:defRPr/>
                      </a:pPr>
                      <a:r>
                        <a:rPr lang="en-US" sz="2699" spc="-132">
                          <a:solidFill>
                            <a:srgbClr val="213363"/>
                          </a:solidFill>
                          <a:latin typeface="Times New Roman"/>
                          <a:ea typeface="Times New Roman"/>
                          <a:cs typeface="Times New Roman"/>
                          <a:sym typeface="Times New Roman"/>
                        </a:rPr>
                        <a:t>0.844301</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699"/>
                        </a:lnSpc>
                        <a:defRPr/>
                      </a:pPr>
                      <a:r>
                        <a:rPr lang="en-US" sz="2699" spc="-132">
                          <a:solidFill>
                            <a:srgbClr val="213363"/>
                          </a:solidFill>
                          <a:latin typeface="Times New Roman"/>
                          <a:ea typeface="Times New Roman"/>
                          <a:cs typeface="Times New Roman"/>
                          <a:sym typeface="Times New Roman"/>
                        </a:rPr>
                        <a:t>0.843827</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699"/>
                        </a:lnSpc>
                        <a:defRPr/>
                      </a:pPr>
                      <a:r>
                        <a:rPr lang="en-US" sz="2699" spc="-132">
                          <a:solidFill>
                            <a:srgbClr val="213363"/>
                          </a:solidFill>
                          <a:latin typeface="Times New Roman"/>
                          <a:ea typeface="Times New Roman"/>
                          <a:cs typeface="Times New Roman"/>
                          <a:sym typeface="Times New Roman"/>
                        </a:rPr>
                        <a:t>0.843464</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091574">
                <a:tc>
                  <a:txBody>
                    <a:bodyPr/>
                    <a:lstStyle/>
                    <a:p>
                      <a:pPr algn="ctr">
                        <a:lnSpc>
                          <a:spcPts val="2699"/>
                        </a:lnSpc>
                        <a:defRPr/>
                      </a:pPr>
                      <a:r>
                        <a:rPr lang="en-US" sz="2699" b="1" spc="-132">
                          <a:solidFill>
                            <a:srgbClr val="213363"/>
                          </a:solidFill>
                          <a:latin typeface="Times New Roman Bold"/>
                          <a:ea typeface="Times New Roman Bold"/>
                          <a:cs typeface="Times New Roman Bold"/>
                          <a:sym typeface="Times New Roman Bold"/>
                        </a:rPr>
                        <a:t>SVM</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699"/>
                        </a:lnSpc>
                        <a:defRPr/>
                      </a:pPr>
                      <a:r>
                        <a:rPr lang="en-US" sz="2699" spc="-132">
                          <a:solidFill>
                            <a:srgbClr val="213363"/>
                          </a:solidFill>
                          <a:latin typeface="Times New Roman"/>
                          <a:ea typeface="Times New Roman"/>
                          <a:cs typeface="Times New Roman"/>
                          <a:sym typeface="Times New Roman"/>
                        </a:rPr>
                        <a:t>0.884568</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699"/>
                        </a:lnSpc>
                        <a:defRPr/>
                      </a:pPr>
                      <a:r>
                        <a:rPr lang="en-US" sz="2699" spc="-132">
                          <a:solidFill>
                            <a:srgbClr val="213363"/>
                          </a:solidFill>
                          <a:latin typeface="Times New Roman"/>
                          <a:ea typeface="Times New Roman"/>
                          <a:cs typeface="Times New Roman"/>
                          <a:sym typeface="Times New Roman"/>
                        </a:rPr>
                        <a:t>0.88472</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699"/>
                        </a:lnSpc>
                        <a:defRPr/>
                      </a:pPr>
                      <a:r>
                        <a:rPr lang="en-US" sz="2699" spc="-132">
                          <a:solidFill>
                            <a:srgbClr val="213363"/>
                          </a:solidFill>
                          <a:latin typeface="Times New Roman"/>
                          <a:ea typeface="Times New Roman"/>
                          <a:cs typeface="Times New Roman"/>
                          <a:sym typeface="Times New Roman"/>
                        </a:rPr>
                        <a:t>0.884568</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699"/>
                        </a:lnSpc>
                        <a:defRPr/>
                      </a:pPr>
                      <a:r>
                        <a:rPr lang="en-US" sz="2699" spc="-132">
                          <a:solidFill>
                            <a:srgbClr val="213363"/>
                          </a:solidFill>
                          <a:latin typeface="Times New Roman"/>
                          <a:ea typeface="Times New Roman"/>
                          <a:cs typeface="Times New Roman"/>
                          <a:sym typeface="Times New Roman"/>
                        </a:rPr>
                        <a:t>0.884432</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1091574">
                <a:tc>
                  <a:txBody>
                    <a:bodyPr/>
                    <a:lstStyle/>
                    <a:p>
                      <a:pPr algn="ctr">
                        <a:lnSpc>
                          <a:spcPts val="2699"/>
                        </a:lnSpc>
                        <a:defRPr/>
                      </a:pPr>
                      <a:r>
                        <a:rPr lang="en-US" sz="2699" b="1" spc="-132">
                          <a:solidFill>
                            <a:srgbClr val="213363"/>
                          </a:solidFill>
                          <a:latin typeface="Times New Roman Bold"/>
                          <a:ea typeface="Times New Roman Bold"/>
                          <a:cs typeface="Times New Roman Bold"/>
                          <a:sym typeface="Times New Roman Bold"/>
                        </a:rPr>
                        <a:t>Logistic Regression</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699"/>
                        </a:lnSpc>
                        <a:defRPr/>
                      </a:pPr>
                      <a:r>
                        <a:rPr lang="en-US" sz="2699" spc="-132">
                          <a:solidFill>
                            <a:srgbClr val="213363"/>
                          </a:solidFill>
                          <a:latin typeface="Times New Roman"/>
                          <a:ea typeface="Times New Roman"/>
                          <a:cs typeface="Times New Roman"/>
                          <a:sym typeface="Times New Roman"/>
                        </a:rPr>
                        <a:t>0.880247</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699"/>
                        </a:lnSpc>
                        <a:defRPr/>
                      </a:pPr>
                      <a:r>
                        <a:rPr lang="en-US" sz="2699" spc="-132">
                          <a:solidFill>
                            <a:srgbClr val="213363"/>
                          </a:solidFill>
                          <a:latin typeface="Times New Roman"/>
                          <a:ea typeface="Times New Roman"/>
                          <a:cs typeface="Times New Roman"/>
                          <a:sym typeface="Times New Roman"/>
                        </a:rPr>
                        <a:t>0.880503</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699"/>
                        </a:lnSpc>
                        <a:defRPr/>
                      </a:pPr>
                      <a:r>
                        <a:rPr lang="en-US" sz="2699" spc="-132">
                          <a:solidFill>
                            <a:srgbClr val="213363"/>
                          </a:solidFill>
                          <a:latin typeface="Times New Roman"/>
                          <a:ea typeface="Times New Roman"/>
                          <a:cs typeface="Times New Roman"/>
                          <a:sym typeface="Times New Roman"/>
                        </a:rPr>
                        <a:t>0.880247</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699"/>
                        </a:lnSpc>
                        <a:defRPr/>
                      </a:pPr>
                      <a:r>
                        <a:rPr lang="en-US" sz="2699" spc="-132">
                          <a:solidFill>
                            <a:srgbClr val="213363"/>
                          </a:solidFill>
                          <a:latin typeface="Times New Roman"/>
                          <a:ea typeface="Times New Roman"/>
                          <a:cs typeface="Times New Roman"/>
                          <a:sym typeface="Times New Roman"/>
                        </a:rPr>
                        <a:t>0.880071</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1053289">
                <a:tc>
                  <a:txBody>
                    <a:bodyPr/>
                    <a:lstStyle/>
                    <a:p>
                      <a:pPr algn="ctr">
                        <a:lnSpc>
                          <a:spcPts val="2699"/>
                        </a:lnSpc>
                        <a:defRPr/>
                      </a:pPr>
                      <a:r>
                        <a:rPr lang="en-US" sz="2699" b="1" spc="-132">
                          <a:solidFill>
                            <a:srgbClr val="213363"/>
                          </a:solidFill>
                          <a:latin typeface="Times New Roman Bold"/>
                          <a:ea typeface="Times New Roman Bold"/>
                          <a:cs typeface="Times New Roman Bold"/>
                          <a:sym typeface="Times New Roman Bold"/>
                        </a:rPr>
                        <a:t>Random Forest</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699"/>
                        </a:lnSpc>
                        <a:defRPr/>
                      </a:pPr>
                      <a:r>
                        <a:rPr lang="en-US" sz="2699" spc="-132">
                          <a:solidFill>
                            <a:srgbClr val="213363"/>
                          </a:solidFill>
                          <a:latin typeface="Times New Roman"/>
                          <a:ea typeface="Times New Roman"/>
                          <a:cs typeface="Times New Roman"/>
                          <a:sym typeface="Times New Roman"/>
                        </a:rPr>
                        <a:t>0.848148</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699"/>
                        </a:lnSpc>
                        <a:defRPr/>
                      </a:pPr>
                      <a:r>
                        <a:rPr lang="en-US" sz="2699" spc="-132">
                          <a:solidFill>
                            <a:srgbClr val="213363"/>
                          </a:solidFill>
                          <a:latin typeface="Times New Roman"/>
                          <a:ea typeface="Times New Roman"/>
                          <a:cs typeface="Times New Roman"/>
                          <a:sym typeface="Times New Roman"/>
                        </a:rPr>
                        <a:t>0.849195</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699"/>
                        </a:lnSpc>
                        <a:defRPr/>
                      </a:pPr>
                      <a:r>
                        <a:rPr lang="en-US" sz="2699" spc="-132">
                          <a:solidFill>
                            <a:srgbClr val="213363"/>
                          </a:solidFill>
                          <a:latin typeface="Times New Roman"/>
                          <a:ea typeface="Times New Roman"/>
                          <a:cs typeface="Times New Roman"/>
                          <a:sym typeface="Times New Roman"/>
                        </a:rPr>
                        <a:t>0.848148</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699"/>
                        </a:lnSpc>
                        <a:defRPr/>
                      </a:pPr>
                      <a:r>
                        <a:rPr lang="en-US" sz="2699" spc="-132">
                          <a:solidFill>
                            <a:srgbClr val="213363"/>
                          </a:solidFill>
                          <a:latin typeface="Times New Roman"/>
                          <a:ea typeface="Times New Roman"/>
                          <a:cs typeface="Times New Roman"/>
                          <a:sym typeface="Times New Roman"/>
                        </a:rPr>
                        <a:t>0.847645</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1053289">
                <a:tc>
                  <a:txBody>
                    <a:bodyPr/>
                    <a:lstStyle/>
                    <a:p>
                      <a:pPr algn="ctr">
                        <a:lnSpc>
                          <a:spcPts val="2699"/>
                        </a:lnSpc>
                        <a:defRPr/>
                      </a:pPr>
                      <a:r>
                        <a:rPr lang="en-US" sz="2699" b="1" spc="-132">
                          <a:solidFill>
                            <a:srgbClr val="213363"/>
                          </a:solidFill>
                          <a:latin typeface="Times New Roman Bold"/>
                          <a:ea typeface="Times New Roman Bold"/>
                          <a:cs typeface="Times New Roman Bold"/>
                          <a:sym typeface="Times New Roman Bold"/>
                        </a:rPr>
                        <a:t>XGBoost</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699"/>
                        </a:lnSpc>
                        <a:defRPr/>
                      </a:pPr>
                      <a:r>
                        <a:rPr lang="en-US" sz="2699" spc="-132">
                          <a:solidFill>
                            <a:srgbClr val="213363"/>
                          </a:solidFill>
                          <a:latin typeface="Times New Roman"/>
                          <a:ea typeface="Times New Roman"/>
                          <a:cs typeface="Times New Roman"/>
                          <a:sym typeface="Times New Roman"/>
                        </a:rPr>
                        <a:t>0.858025</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699"/>
                        </a:lnSpc>
                        <a:defRPr/>
                      </a:pPr>
                      <a:r>
                        <a:rPr lang="en-US" sz="2699" spc="-132">
                          <a:solidFill>
                            <a:srgbClr val="213363"/>
                          </a:solidFill>
                          <a:latin typeface="Times New Roman"/>
                          <a:ea typeface="Times New Roman"/>
                          <a:cs typeface="Times New Roman"/>
                          <a:sym typeface="Times New Roman"/>
                        </a:rPr>
                        <a:t>0.858784</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699"/>
                        </a:lnSpc>
                        <a:defRPr/>
                      </a:pPr>
                      <a:r>
                        <a:rPr lang="en-US" sz="2699" spc="-132">
                          <a:solidFill>
                            <a:srgbClr val="213363"/>
                          </a:solidFill>
                          <a:latin typeface="Times New Roman"/>
                          <a:ea typeface="Times New Roman"/>
                          <a:cs typeface="Times New Roman"/>
                          <a:sym typeface="Times New Roman"/>
                        </a:rPr>
                        <a:t>0.858025</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699"/>
                        </a:lnSpc>
                        <a:defRPr/>
                      </a:pPr>
                      <a:r>
                        <a:rPr lang="en-US" sz="2699" spc="-132">
                          <a:solidFill>
                            <a:srgbClr val="213363"/>
                          </a:solidFill>
                          <a:latin typeface="Times New Roman"/>
                          <a:ea typeface="Times New Roman"/>
                          <a:cs typeface="Times New Roman"/>
                          <a:sym typeface="Times New Roman"/>
                        </a:rPr>
                        <a:t>0.857642</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sp>
        <p:nvSpPr>
          <p:cNvPr id="13" name="Freeform 13"/>
          <p:cNvSpPr/>
          <p:nvPr/>
        </p:nvSpPr>
        <p:spPr>
          <a:xfrm>
            <a:off x="1563300" y="-696675"/>
            <a:ext cx="15161400" cy="2607100"/>
          </a:xfrm>
          <a:custGeom>
            <a:avLst/>
            <a:gdLst/>
            <a:ahLst/>
            <a:cxnLst/>
            <a:rect l="l" t="t" r="r" b="b"/>
            <a:pathLst>
              <a:path w="15161400" h="2607100">
                <a:moveTo>
                  <a:pt x="0" y="0"/>
                </a:moveTo>
                <a:lnTo>
                  <a:pt x="15161400" y="0"/>
                </a:lnTo>
                <a:lnTo>
                  <a:pt x="15161400" y="2607100"/>
                </a:lnTo>
                <a:lnTo>
                  <a:pt x="0" y="26071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IN"/>
          </a:p>
        </p:txBody>
      </p:sp>
      <p:sp>
        <p:nvSpPr>
          <p:cNvPr id="14" name="TextBox 14"/>
          <p:cNvSpPr txBox="1"/>
          <p:nvPr/>
        </p:nvSpPr>
        <p:spPr>
          <a:xfrm>
            <a:off x="1612615" y="752475"/>
            <a:ext cx="15115436" cy="1190625"/>
          </a:xfrm>
          <a:prstGeom prst="rect">
            <a:avLst/>
          </a:prstGeom>
        </p:spPr>
        <p:txBody>
          <a:bodyPr lIns="0" tIns="0" rIns="0" bIns="0" rtlCol="0" anchor="t">
            <a:spAutoFit/>
          </a:bodyPr>
          <a:lstStyle/>
          <a:p>
            <a:pPr algn="ctr">
              <a:lnSpc>
                <a:spcPts val="8399"/>
              </a:lnSpc>
            </a:pPr>
            <a:r>
              <a:rPr lang="en-US" sz="6999" b="1" dirty="0">
                <a:solidFill>
                  <a:srgbClr val="FFFFFF"/>
                </a:solidFill>
                <a:latin typeface="Times New Roman Bold"/>
                <a:ea typeface="Times New Roman Bold"/>
                <a:cs typeface="Times New Roman Bold"/>
                <a:sym typeface="Times New Roman Bold"/>
              </a:rPr>
              <a:t>Text Classification: Comprehensive</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A9CBF9"/>
        </a:solidFill>
        <a:effectLst/>
      </p:bgPr>
    </p:bg>
    <p:spTree>
      <p:nvGrpSpPr>
        <p:cNvPr id="1" name=""/>
        <p:cNvGrpSpPr/>
        <p:nvPr/>
      </p:nvGrpSpPr>
      <p:grpSpPr>
        <a:xfrm>
          <a:off x="0" y="0"/>
          <a:ext cx="0" cy="0"/>
          <a:chOff x="0" y="0"/>
          <a:chExt cx="0" cy="0"/>
        </a:xfrm>
      </p:grpSpPr>
      <p:sp>
        <p:nvSpPr>
          <p:cNvPr id="2" name="Freeform 2"/>
          <p:cNvSpPr/>
          <p:nvPr/>
        </p:nvSpPr>
        <p:spPr>
          <a:xfrm>
            <a:off x="1563300" y="-488200"/>
            <a:ext cx="15161400" cy="2607100"/>
          </a:xfrm>
          <a:custGeom>
            <a:avLst/>
            <a:gdLst/>
            <a:ahLst/>
            <a:cxnLst/>
            <a:rect l="l" t="t" r="r" b="b"/>
            <a:pathLst>
              <a:path w="15161400" h="2607100">
                <a:moveTo>
                  <a:pt x="0" y="0"/>
                </a:moveTo>
                <a:lnTo>
                  <a:pt x="15161400" y="0"/>
                </a:lnTo>
                <a:lnTo>
                  <a:pt x="15161400" y="2607100"/>
                </a:lnTo>
                <a:lnTo>
                  <a:pt x="0" y="26071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3" name="TextBox 3"/>
          <p:cNvSpPr txBox="1"/>
          <p:nvPr/>
        </p:nvSpPr>
        <p:spPr>
          <a:xfrm>
            <a:off x="1170525" y="895350"/>
            <a:ext cx="15946950" cy="1352550"/>
          </a:xfrm>
          <a:prstGeom prst="rect">
            <a:avLst/>
          </a:prstGeom>
        </p:spPr>
        <p:txBody>
          <a:bodyPr lIns="0" tIns="0" rIns="0" bIns="0" rtlCol="0" anchor="t">
            <a:spAutoFit/>
          </a:bodyPr>
          <a:lstStyle/>
          <a:p>
            <a:pPr algn="ctr">
              <a:lnSpc>
                <a:spcPts val="9479"/>
              </a:lnSpc>
            </a:pPr>
            <a:r>
              <a:rPr lang="en-US" sz="7899" b="1" dirty="0">
                <a:solidFill>
                  <a:srgbClr val="FFFFFF"/>
                </a:solidFill>
                <a:latin typeface="Times New Roman Bold"/>
                <a:ea typeface="Times New Roman Bold"/>
                <a:cs typeface="Times New Roman Bold"/>
                <a:sym typeface="Times New Roman Bold"/>
              </a:rPr>
              <a:t>Conclusion</a:t>
            </a:r>
          </a:p>
        </p:txBody>
      </p:sp>
      <p:sp>
        <p:nvSpPr>
          <p:cNvPr id="4" name="Freeform 4"/>
          <p:cNvSpPr/>
          <p:nvPr/>
        </p:nvSpPr>
        <p:spPr>
          <a:xfrm>
            <a:off x="1656537" y="3318570"/>
            <a:ext cx="1141286" cy="1212850"/>
          </a:xfrm>
          <a:custGeom>
            <a:avLst/>
            <a:gdLst/>
            <a:ahLst/>
            <a:cxnLst/>
            <a:rect l="l" t="t" r="r" b="b"/>
            <a:pathLst>
              <a:path w="1141286" h="1212850">
                <a:moveTo>
                  <a:pt x="0" y="0"/>
                </a:moveTo>
                <a:lnTo>
                  <a:pt x="1141286" y="0"/>
                </a:lnTo>
                <a:lnTo>
                  <a:pt x="1141286" y="1212850"/>
                </a:lnTo>
                <a:lnTo>
                  <a:pt x="0" y="1212850"/>
                </a:lnTo>
                <a:lnTo>
                  <a:pt x="0" y="0"/>
                </a:lnTo>
                <a:close/>
              </a:path>
            </a:pathLst>
          </a:custGeom>
          <a:blipFill>
            <a:blip r:embed="rId5"/>
            <a:stretch>
              <a:fillRect l="-24545" t="-1345" r="-24171" b="-41287"/>
            </a:stretch>
          </a:blipFill>
        </p:spPr>
        <p:txBody>
          <a:bodyPr/>
          <a:lstStyle/>
          <a:p>
            <a:endParaRPr lang="en-IN"/>
          </a:p>
        </p:txBody>
      </p:sp>
      <p:sp>
        <p:nvSpPr>
          <p:cNvPr id="5" name="Freeform 5"/>
          <p:cNvSpPr/>
          <p:nvPr/>
        </p:nvSpPr>
        <p:spPr>
          <a:xfrm>
            <a:off x="1666062" y="5510842"/>
            <a:ext cx="1141286" cy="1212850"/>
          </a:xfrm>
          <a:custGeom>
            <a:avLst/>
            <a:gdLst/>
            <a:ahLst/>
            <a:cxnLst/>
            <a:rect l="l" t="t" r="r" b="b"/>
            <a:pathLst>
              <a:path w="1141286" h="1212850">
                <a:moveTo>
                  <a:pt x="0" y="0"/>
                </a:moveTo>
                <a:lnTo>
                  <a:pt x="1141286" y="0"/>
                </a:lnTo>
                <a:lnTo>
                  <a:pt x="1141286" y="1212850"/>
                </a:lnTo>
                <a:lnTo>
                  <a:pt x="0" y="1212850"/>
                </a:lnTo>
                <a:lnTo>
                  <a:pt x="0" y="0"/>
                </a:lnTo>
                <a:close/>
              </a:path>
            </a:pathLst>
          </a:custGeom>
          <a:blipFill>
            <a:blip r:embed="rId6"/>
            <a:stretch>
              <a:fillRect l="-21360" r="-16978" b="-32679"/>
            </a:stretch>
          </a:blipFill>
        </p:spPr>
        <p:txBody>
          <a:bodyPr/>
          <a:lstStyle/>
          <a:p>
            <a:endParaRPr lang="en-IN"/>
          </a:p>
        </p:txBody>
      </p:sp>
      <p:sp>
        <p:nvSpPr>
          <p:cNvPr id="6" name="Freeform 6"/>
          <p:cNvSpPr/>
          <p:nvPr/>
        </p:nvSpPr>
        <p:spPr>
          <a:xfrm>
            <a:off x="1656537" y="7573005"/>
            <a:ext cx="1141286" cy="1237321"/>
          </a:xfrm>
          <a:custGeom>
            <a:avLst/>
            <a:gdLst/>
            <a:ahLst/>
            <a:cxnLst/>
            <a:rect l="l" t="t" r="r" b="b"/>
            <a:pathLst>
              <a:path w="1141286" h="1237321">
                <a:moveTo>
                  <a:pt x="0" y="0"/>
                </a:moveTo>
                <a:lnTo>
                  <a:pt x="1141286" y="0"/>
                </a:lnTo>
                <a:lnTo>
                  <a:pt x="1141286" y="1237321"/>
                </a:lnTo>
                <a:lnTo>
                  <a:pt x="0" y="1237321"/>
                </a:lnTo>
                <a:lnTo>
                  <a:pt x="0" y="0"/>
                </a:lnTo>
                <a:close/>
              </a:path>
            </a:pathLst>
          </a:custGeom>
          <a:blipFill>
            <a:blip r:embed="rId7"/>
            <a:stretch>
              <a:fillRect l="-17380" r="-17380" b="-26692"/>
            </a:stretch>
          </a:blipFill>
        </p:spPr>
        <p:txBody>
          <a:bodyPr/>
          <a:lstStyle/>
          <a:p>
            <a:endParaRPr lang="en-IN"/>
          </a:p>
        </p:txBody>
      </p:sp>
      <p:sp>
        <p:nvSpPr>
          <p:cNvPr id="7" name="TextBox 7"/>
          <p:cNvSpPr txBox="1"/>
          <p:nvPr/>
        </p:nvSpPr>
        <p:spPr>
          <a:xfrm>
            <a:off x="3162478" y="5539417"/>
            <a:ext cx="12326633" cy="1254318"/>
          </a:xfrm>
          <a:prstGeom prst="rect">
            <a:avLst/>
          </a:prstGeom>
        </p:spPr>
        <p:txBody>
          <a:bodyPr lIns="0" tIns="0" rIns="0" bIns="0" rtlCol="0" anchor="t">
            <a:spAutoFit/>
          </a:bodyPr>
          <a:lstStyle/>
          <a:p>
            <a:pPr algn="just">
              <a:lnSpc>
                <a:spcPts val="3251"/>
              </a:lnSpc>
              <a:spcBef>
                <a:spcPct val="0"/>
              </a:spcBef>
            </a:pPr>
            <a:r>
              <a:rPr lang="en-US" sz="2709" b="1" dirty="0">
                <a:solidFill>
                  <a:srgbClr val="213363"/>
                </a:solidFill>
                <a:latin typeface="Source Sans Pro Bold"/>
                <a:ea typeface="Source Sans Pro Bold"/>
                <a:cs typeface="Source Sans Pro Bold"/>
                <a:sym typeface="Source Sans Pro Bold"/>
              </a:rPr>
              <a:t>For Turkish Airlines, the </a:t>
            </a:r>
            <a:r>
              <a:rPr lang="en-US" sz="2709" b="1" dirty="0" err="1">
                <a:solidFill>
                  <a:srgbClr val="213363"/>
                </a:solidFill>
                <a:latin typeface="Source Sans Pro Bold"/>
                <a:ea typeface="Source Sans Pro Bold"/>
                <a:cs typeface="Source Sans Pro Bold"/>
                <a:sym typeface="Source Sans Pro Bold"/>
              </a:rPr>
              <a:t>SVM</a:t>
            </a:r>
            <a:r>
              <a:rPr lang="en-US" sz="2709" b="1" dirty="0">
                <a:solidFill>
                  <a:srgbClr val="213363"/>
                </a:solidFill>
                <a:latin typeface="Source Sans Pro Bold"/>
                <a:ea typeface="Source Sans Pro Bold"/>
                <a:cs typeface="Source Sans Pro Bold"/>
                <a:sym typeface="Source Sans Pro Bold"/>
              </a:rPr>
              <a:t> model performed the best with an accuracy of 91.7%, while for Qatar Airways, Gradient Boosting achieved the highest accuracy at 87.07%, indicating model performance varies by airline.</a:t>
            </a:r>
          </a:p>
        </p:txBody>
      </p:sp>
      <p:sp>
        <p:nvSpPr>
          <p:cNvPr id="8" name="TextBox 8"/>
          <p:cNvSpPr txBox="1"/>
          <p:nvPr/>
        </p:nvSpPr>
        <p:spPr>
          <a:xfrm>
            <a:off x="3162478" y="7782090"/>
            <a:ext cx="12326633" cy="819150"/>
          </a:xfrm>
          <a:prstGeom prst="rect">
            <a:avLst/>
          </a:prstGeom>
        </p:spPr>
        <p:txBody>
          <a:bodyPr lIns="0" tIns="0" rIns="0" bIns="0" rtlCol="0" anchor="t">
            <a:spAutoFit/>
          </a:bodyPr>
          <a:lstStyle/>
          <a:p>
            <a:pPr algn="just">
              <a:lnSpc>
                <a:spcPts val="3251"/>
              </a:lnSpc>
              <a:spcBef>
                <a:spcPct val="0"/>
              </a:spcBef>
            </a:pPr>
            <a:r>
              <a:rPr lang="en-US" sz="2709" b="1">
                <a:solidFill>
                  <a:srgbClr val="213363"/>
                </a:solidFill>
                <a:latin typeface="Source Sans Pro Bold"/>
                <a:ea typeface="Source Sans Pro Bold"/>
                <a:cs typeface="Source Sans Pro Bold"/>
                <a:sym typeface="Source Sans Pro Bold"/>
              </a:rPr>
              <a:t>Overall, SVM consistently performed best with an accuracy of 88.5%, making it the most reliable model for general sentiment classification across airlines.</a:t>
            </a:r>
          </a:p>
        </p:txBody>
      </p:sp>
      <p:sp>
        <p:nvSpPr>
          <p:cNvPr id="9" name="TextBox 9"/>
          <p:cNvSpPr txBox="1"/>
          <p:nvPr/>
        </p:nvSpPr>
        <p:spPr>
          <a:xfrm>
            <a:off x="3162478" y="3310632"/>
            <a:ext cx="12326633" cy="1228725"/>
          </a:xfrm>
          <a:prstGeom prst="rect">
            <a:avLst/>
          </a:prstGeom>
        </p:spPr>
        <p:txBody>
          <a:bodyPr lIns="0" tIns="0" rIns="0" bIns="0" rtlCol="0" anchor="t">
            <a:spAutoFit/>
          </a:bodyPr>
          <a:lstStyle/>
          <a:p>
            <a:pPr algn="just">
              <a:lnSpc>
                <a:spcPts val="3249"/>
              </a:lnSpc>
              <a:spcBef>
                <a:spcPct val="0"/>
              </a:spcBef>
            </a:pPr>
            <a:r>
              <a:rPr lang="en-US" sz="2707" b="1" dirty="0">
                <a:solidFill>
                  <a:srgbClr val="213363"/>
                </a:solidFill>
                <a:latin typeface="Source Sans Pro Bold"/>
                <a:ea typeface="Source Sans Pro Bold"/>
                <a:cs typeface="Source Sans Pro Bold"/>
                <a:sym typeface="Source Sans Pro Bold"/>
              </a:rPr>
              <a:t>Content-based filtering successfully provides personalized airline suggestions by matching customer ratings across factors like seat comfort, staff service, </a:t>
            </a:r>
            <a:r>
              <a:rPr lang="en-US" sz="2707" b="1" dirty="0" err="1">
                <a:solidFill>
                  <a:srgbClr val="213363"/>
                </a:solidFill>
                <a:latin typeface="Source Sans Pro Bold"/>
                <a:ea typeface="Source Sans Pro Bold"/>
                <a:cs typeface="Source Sans Pro Bold"/>
                <a:sym typeface="Source Sans Pro Bold"/>
              </a:rPr>
              <a:t>etc</a:t>
            </a:r>
            <a:r>
              <a:rPr lang="en-US" sz="2707" b="1" dirty="0">
                <a:solidFill>
                  <a:srgbClr val="213363"/>
                </a:solidFill>
                <a:latin typeface="Source Sans Pro Bold"/>
                <a:ea typeface="Source Sans Pro Bold"/>
                <a:cs typeface="Source Sans Pro Bold"/>
                <a:sym typeface="Source Sans Pro Bold"/>
              </a:rPr>
              <a:t> ensuring tailored recommendations that align with individual preferences.</a:t>
            </a:r>
          </a:p>
        </p:txBody>
      </p:sp>
      <p:grpSp>
        <p:nvGrpSpPr>
          <p:cNvPr id="10" name="Group 10"/>
          <p:cNvGrpSpPr/>
          <p:nvPr/>
        </p:nvGrpSpPr>
        <p:grpSpPr>
          <a:xfrm>
            <a:off x="12690242" y="6628442"/>
            <a:ext cx="5597738" cy="4982032"/>
            <a:chOff x="0" y="0"/>
            <a:chExt cx="7463651" cy="6642709"/>
          </a:xfrm>
        </p:grpSpPr>
        <p:sp>
          <p:nvSpPr>
            <p:cNvPr id="11" name="Freeform 11"/>
            <p:cNvSpPr/>
            <p:nvPr/>
          </p:nvSpPr>
          <p:spPr>
            <a:xfrm>
              <a:off x="0" y="0"/>
              <a:ext cx="7463409" cy="6642354"/>
            </a:xfrm>
            <a:custGeom>
              <a:avLst/>
              <a:gdLst/>
              <a:ahLst/>
              <a:cxnLst/>
              <a:rect l="l" t="t" r="r" b="b"/>
              <a:pathLst>
                <a:path w="7463409" h="6642354">
                  <a:moveTo>
                    <a:pt x="7459599" y="331470"/>
                  </a:moveTo>
                  <a:cubicBezTo>
                    <a:pt x="7459599" y="331470"/>
                    <a:pt x="5387594" y="0"/>
                    <a:pt x="4085082" y="2826004"/>
                  </a:cubicBezTo>
                  <a:cubicBezTo>
                    <a:pt x="2632583" y="2826004"/>
                    <a:pt x="1835404" y="4029837"/>
                    <a:pt x="1835404" y="5383403"/>
                  </a:cubicBezTo>
                  <a:cubicBezTo>
                    <a:pt x="560451" y="5383403"/>
                    <a:pt x="0" y="6642354"/>
                    <a:pt x="0" y="6642354"/>
                  </a:cubicBezTo>
                  <a:lnTo>
                    <a:pt x="7463409" y="6642354"/>
                  </a:lnTo>
                  <a:lnTo>
                    <a:pt x="7463409" y="331470"/>
                  </a:lnTo>
                  <a:close/>
                </a:path>
              </a:pathLst>
            </a:custGeom>
            <a:gradFill rotWithShape="1">
              <a:gsLst>
                <a:gs pos="0">
                  <a:srgbClr val="FEFAF9">
                    <a:alpha val="18823"/>
                  </a:srgbClr>
                </a:gs>
                <a:gs pos="100000">
                  <a:srgbClr val="FEFAF9">
                    <a:alpha val="100000"/>
                  </a:srgbClr>
                </a:gs>
              </a:gsLst>
              <a:lin ang="8099331"/>
            </a:gradFill>
          </p:spPr>
          <p:txBody>
            <a:bodyPr/>
            <a:lstStyle/>
            <a:p>
              <a:endParaRPr lang="en-IN"/>
            </a:p>
          </p:txBody>
        </p:sp>
      </p:grpSp>
      <p:sp>
        <p:nvSpPr>
          <p:cNvPr id="12" name="Freeform 12"/>
          <p:cNvSpPr/>
          <p:nvPr/>
        </p:nvSpPr>
        <p:spPr>
          <a:xfrm>
            <a:off x="63096" y="200906"/>
            <a:ext cx="1931208" cy="478162"/>
          </a:xfrm>
          <a:custGeom>
            <a:avLst/>
            <a:gdLst/>
            <a:ahLst/>
            <a:cxnLst/>
            <a:rect l="l" t="t" r="r" b="b"/>
            <a:pathLst>
              <a:path w="1931208" h="478162">
                <a:moveTo>
                  <a:pt x="0" y="0"/>
                </a:moveTo>
                <a:lnTo>
                  <a:pt x="1931208" y="0"/>
                </a:lnTo>
                <a:lnTo>
                  <a:pt x="1931208" y="478162"/>
                </a:lnTo>
                <a:lnTo>
                  <a:pt x="0" y="47816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IN"/>
          </a:p>
        </p:txBody>
      </p:sp>
      <p:sp>
        <p:nvSpPr>
          <p:cNvPr id="13" name="Freeform 13"/>
          <p:cNvSpPr/>
          <p:nvPr/>
        </p:nvSpPr>
        <p:spPr>
          <a:xfrm>
            <a:off x="7405370" y="200906"/>
            <a:ext cx="1931208" cy="478162"/>
          </a:xfrm>
          <a:custGeom>
            <a:avLst/>
            <a:gdLst/>
            <a:ahLst/>
            <a:cxnLst/>
            <a:rect l="l" t="t" r="r" b="b"/>
            <a:pathLst>
              <a:path w="1931208" h="478162">
                <a:moveTo>
                  <a:pt x="0" y="0"/>
                </a:moveTo>
                <a:lnTo>
                  <a:pt x="1931208" y="0"/>
                </a:lnTo>
                <a:lnTo>
                  <a:pt x="1931208" y="478162"/>
                </a:lnTo>
                <a:lnTo>
                  <a:pt x="0" y="47816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IN"/>
          </a:p>
        </p:txBody>
      </p:sp>
      <p:sp>
        <p:nvSpPr>
          <p:cNvPr id="14" name="Freeform 14"/>
          <p:cNvSpPr/>
          <p:nvPr/>
        </p:nvSpPr>
        <p:spPr>
          <a:xfrm>
            <a:off x="16143481" y="200906"/>
            <a:ext cx="1931208" cy="478162"/>
          </a:xfrm>
          <a:custGeom>
            <a:avLst/>
            <a:gdLst/>
            <a:ahLst/>
            <a:cxnLst/>
            <a:rect l="l" t="t" r="r" b="b"/>
            <a:pathLst>
              <a:path w="1931208" h="478162">
                <a:moveTo>
                  <a:pt x="0" y="0"/>
                </a:moveTo>
                <a:lnTo>
                  <a:pt x="1931208" y="0"/>
                </a:lnTo>
                <a:lnTo>
                  <a:pt x="1931208" y="478162"/>
                </a:lnTo>
                <a:lnTo>
                  <a:pt x="0" y="47816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IN"/>
          </a:p>
        </p:txBody>
      </p:sp>
      <p:grpSp>
        <p:nvGrpSpPr>
          <p:cNvPr id="15" name="Group 15"/>
          <p:cNvGrpSpPr/>
          <p:nvPr/>
        </p:nvGrpSpPr>
        <p:grpSpPr>
          <a:xfrm>
            <a:off x="-383650" y="8453994"/>
            <a:ext cx="5240710" cy="1833006"/>
            <a:chOff x="0" y="0"/>
            <a:chExt cx="6987613" cy="2444008"/>
          </a:xfrm>
        </p:grpSpPr>
        <p:sp>
          <p:nvSpPr>
            <p:cNvPr id="16" name="Freeform 16"/>
            <p:cNvSpPr/>
            <p:nvPr/>
          </p:nvSpPr>
          <p:spPr>
            <a:xfrm>
              <a:off x="0" y="0"/>
              <a:ext cx="6987667" cy="2443988"/>
            </a:xfrm>
            <a:custGeom>
              <a:avLst/>
              <a:gdLst/>
              <a:ahLst/>
              <a:cxnLst/>
              <a:rect l="l" t="t" r="r" b="b"/>
              <a:pathLst>
                <a:path w="6987667" h="2443988">
                  <a:moveTo>
                    <a:pt x="6987667" y="359410"/>
                  </a:moveTo>
                  <a:cubicBezTo>
                    <a:pt x="6987667" y="359410"/>
                    <a:pt x="5692394" y="0"/>
                    <a:pt x="4149217" y="1533017"/>
                  </a:cubicBezTo>
                  <a:cubicBezTo>
                    <a:pt x="2975229" y="642493"/>
                    <a:pt x="2256663" y="1239393"/>
                    <a:pt x="1619377" y="1877060"/>
                  </a:cubicBezTo>
                  <a:cubicBezTo>
                    <a:pt x="379476" y="1477391"/>
                    <a:pt x="0" y="2443988"/>
                    <a:pt x="0" y="2443988"/>
                  </a:cubicBezTo>
                  <a:lnTo>
                    <a:pt x="6987667" y="2443988"/>
                  </a:lnTo>
                  <a:close/>
                </a:path>
              </a:pathLst>
            </a:custGeom>
            <a:gradFill rotWithShape="1">
              <a:gsLst>
                <a:gs pos="0">
                  <a:srgbClr val="FEFAF9">
                    <a:alpha val="7906"/>
                  </a:srgbClr>
                </a:gs>
                <a:gs pos="100000">
                  <a:srgbClr val="FEFAF9">
                    <a:alpha val="42000"/>
                  </a:srgbClr>
                </a:gs>
              </a:gsLst>
              <a:lin ang="8576905"/>
            </a:gradFill>
          </p:spPr>
          <p:txBody>
            <a:bodyPr/>
            <a:lstStyle/>
            <a:p>
              <a:endParaRPr lang="en-IN"/>
            </a:p>
          </p:txBody>
        </p: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A9CBF9"/>
        </a:solidFill>
        <a:effectLst/>
      </p:bgPr>
    </p:bg>
    <p:spTree>
      <p:nvGrpSpPr>
        <p:cNvPr id="1" name=""/>
        <p:cNvGrpSpPr/>
        <p:nvPr/>
      </p:nvGrpSpPr>
      <p:grpSpPr>
        <a:xfrm>
          <a:off x="0" y="0"/>
          <a:ext cx="0" cy="0"/>
          <a:chOff x="0" y="0"/>
          <a:chExt cx="0" cy="0"/>
        </a:xfrm>
      </p:grpSpPr>
      <p:sp>
        <p:nvSpPr>
          <p:cNvPr id="2" name="Freeform 2"/>
          <p:cNvSpPr/>
          <p:nvPr/>
        </p:nvSpPr>
        <p:spPr>
          <a:xfrm>
            <a:off x="368992" y="3178325"/>
            <a:ext cx="17550016" cy="5676005"/>
          </a:xfrm>
          <a:custGeom>
            <a:avLst/>
            <a:gdLst/>
            <a:ahLst/>
            <a:cxnLst/>
            <a:rect l="l" t="t" r="r" b="b"/>
            <a:pathLst>
              <a:path w="17550016" h="5676005">
                <a:moveTo>
                  <a:pt x="0" y="0"/>
                </a:moveTo>
                <a:lnTo>
                  <a:pt x="17550016" y="0"/>
                </a:lnTo>
                <a:lnTo>
                  <a:pt x="17550016" y="5676005"/>
                </a:lnTo>
                <a:lnTo>
                  <a:pt x="0" y="5676005"/>
                </a:lnTo>
                <a:lnTo>
                  <a:pt x="0" y="0"/>
                </a:lnTo>
                <a:close/>
              </a:path>
            </a:pathLst>
          </a:custGeom>
          <a:blipFill>
            <a:blip r:embed="rId2"/>
            <a:stretch>
              <a:fillRect t="-437" b="-437"/>
            </a:stretch>
          </a:blipFill>
        </p:spPr>
        <p:txBody>
          <a:bodyPr/>
          <a:lstStyle/>
          <a:p>
            <a:endParaRPr lang="en-IN"/>
          </a:p>
        </p:txBody>
      </p:sp>
      <p:sp>
        <p:nvSpPr>
          <p:cNvPr id="3" name="TextBox 3"/>
          <p:cNvSpPr txBox="1"/>
          <p:nvPr/>
        </p:nvSpPr>
        <p:spPr>
          <a:xfrm>
            <a:off x="2022203" y="7901395"/>
            <a:ext cx="4229859" cy="514350"/>
          </a:xfrm>
          <a:prstGeom prst="rect">
            <a:avLst/>
          </a:prstGeom>
        </p:spPr>
        <p:txBody>
          <a:bodyPr lIns="0" tIns="0" rIns="0" bIns="0" rtlCol="0" anchor="t">
            <a:spAutoFit/>
          </a:bodyPr>
          <a:lstStyle/>
          <a:p>
            <a:pPr algn="ctr">
              <a:lnSpc>
                <a:spcPts val="4200"/>
              </a:lnSpc>
            </a:pPr>
            <a:r>
              <a:rPr lang="en-US" sz="3000" b="1">
                <a:solidFill>
                  <a:srgbClr val="213363"/>
                </a:solidFill>
                <a:latin typeface="Source Sans Pro Bold"/>
                <a:ea typeface="Source Sans Pro Bold"/>
                <a:cs typeface="Source Sans Pro Bold"/>
                <a:sym typeface="Source Sans Pro Bold"/>
              </a:rPr>
              <a:t>Data Quality</a:t>
            </a:r>
          </a:p>
        </p:txBody>
      </p:sp>
      <p:sp>
        <p:nvSpPr>
          <p:cNvPr id="4" name="TextBox 4"/>
          <p:cNvSpPr txBox="1"/>
          <p:nvPr/>
        </p:nvSpPr>
        <p:spPr>
          <a:xfrm>
            <a:off x="9239250" y="7645458"/>
            <a:ext cx="4229859" cy="1047750"/>
          </a:xfrm>
          <a:prstGeom prst="rect">
            <a:avLst/>
          </a:prstGeom>
        </p:spPr>
        <p:txBody>
          <a:bodyPr lIns="0" tIns="0" rIns="0" bIns="0" rtlCol="0" anchor="t">
            <a:spAutoFit/>
          </a:bodyPr>
          <a:lstStyle/>
          <a:p>
            <a:pPr algn="ctr">
              <a:lnSpc>
                <a:spcPts val="4200"/>
              </a:lnSpc>
            </a:pPr>
            <a:r>
              <a:rPr lang="en-US" sz="3000" b="1">
                <a:solidFill>
                  <a:srgbClr val="213363"/>
                </a:solidFill>
                <a:latin typeface="Source Sans Pro Bold"/>
                <a:ea typeface="Source Sans Pro Bold"/>
                <a:cs typeface="Source Sans Pro Bold"/>
                <a:sym typeface="Source Sans Pro Bold"/>
              </a:rPr>
              <a:t>Content Based Filtering Challenge</a:t>
            </a:r>
          </a:p>
        </p:txBody>
      </p:sp>
      <p:sp>
        <p:nvSpPr>
          <p:cNvPr id="5" name="TextBox 5"/>
          <p:cNvSpPr txBox="1"/>
          <p:nvPr/>
        </p:nvSpPr>
        <p:spPr>
          <a:xfrm>
            <a:off x="5616579" y="3253334"/>
            <a:ext cx="4229859" cy="1047750"/>
          </a:xfrm>
          <a:prstGeom prst="rect">
            <a:avLst/>
          </a:prstGeom>
        </p:spPr>
        <p:txBody>
          <a:bodyPr lIns="0" tIns="0" rIns="0" bIns="0" rtlCol="0" anchor="t">
            <a:spAutoFit/>
          </a:bodyPr>
          <a:lstStyle/>
          <a:p>
            <a:pPr algn="ctr">
              <a:lnSpc>
                <a:spcPts val="4200"/>
              </a:lnSpc>
            </a:pPr>
            <a:r>
              <a:rPr lang="en-US" sz="3000" b="1">
                <a:solidFill>
                  <a:srgbClr val="213363"/>
                </a:solidFill>
                <a:latin typeface="Source Sans Pro Bold"/>
                <a:ea typeface="Source Sans Pro Bold"/>
                <a:cs typeface="Source Sans Pro Bold"/>
                <a:sym typeface="Source Sans Pro Bold"/>
              </a:rPr>
              <a:t>Sentiment Analysis Challenges</a:t>
            </a:r>
          </a:p>
        </p:txBody>
      </p:sp>
      <p:sp>
        <p:nvSpPr>
          <p:cNvPr id="6" name="TextBox 6"/>
          <p:cNvSpPr txBox="1"/>
          <p:nvPr/>
        </p:nvSpPr>
        <p:spPr>
          <a:xfrm>
            <a:off x="12848019" y="3507752"/>
            <a:ext cx="4229859" cy="514350"/>
          </a:xfrm>
          <a:prstGeom prst="rect">
            <a:avLst/>
          </a:prstGeom>
        </p:spPr>
        <p:txBody>
          <a:bodyPr lIns="0" tIns="0" rIns="0" bIns="0" rtlCol="0" anchor="t">
            <a:spAutoFit/>
          </a:bodyPr>
          <a:lstStyle/>
          <a:p>
            <a:pPr algn="ctr">
              <a:lnSpc>
                <a:spcPts val="4200"/>
              </a:lnSpc>
            </a:pPr>
            <a:r>
              <a:rPr lang="en-US" sz="3000" b="1">
                <a:solidFill>
                  <a:srgbClr val="213363"/>
                </a:solidFill>
                <a:latin typeface="Source Sans Pro Bold"/>
                <a:ea typeface="Source Sans Pro Bold"/>
                <a:cs typeface="Source Sans Pro Bold"/>
                <a:sym typeface="Source Sans Pro Bold"/>
              </a:rPr>
              <a:t>Scalability and Efficiency</a:t>
            </a:r>
          </a:p>
        </p:txBody>
      </p:sp>
      <p:sp>
        <p:nvSpPr>
          <p:cNvPr id="7" name="Freeform 7"/>
          <p:cNvSpPr/>
          <p:nvPr/>
        </p:nvSpPr>
        <p:spPr>
          <a:xfrm>
            <a:off x="2492371" y="-363024"/>
            <a:ext cx="13303257" cy="2287580"/>
          </a:xfrm>
          <a:custGeom>
            <a:avLst/>
            <a:gdLst/>
            <a:ahLst/>
            <a:cxnLst/>
            <a:rect l="l" t="t" r="r" b="b"/>
            <a:pathLst>
              <a:path w="13303257" h="2287580">
                <a:moveTo>
                  <a:pt x="0" y="0"/>
                </a:moveTo>
                <a:lnTo>
                  <a:pt x="13303258" y="0"/>
                </a:lnTo>
                <a:lnTo>
                  <a:pt x="13303258" y="2287581"/>
                </a:lnTo>
                <a:lnTo>
                  <a:pt x="0" y="228758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8" name="TextBox 8"/>
          <p:cNvSpPr txBox="1"/>
          <p:nvPr/>
        </p:nvSpPr>
        <p:spPr>
          <a:xfrm>
            <a:off x="2643216" y="742950"/>
            <a:ext cx="13001569" cy="1352550"/>
          </a:xfrm>
          <a:prstGeom prst="rect">
            <a:avLst/>
          </a:prstGeom>
        </p:spPr>
        <p:txBody>
          <a:bodyPr lIns="0" tIns="0" rIns="0" bIns="0" rtlCol="0" anchor="t">
            <a:spAutoFit/>
          </a:bodyPr>
          <a:lstStyle/>
          <a:p>
            <a:pPr algn="ctr">
              <a:lnSpc>
                <a:spcPts val="9479"/>
              </a:lnSpc>
            </a:pPr>
            <a:r>
              <a:rPr lang="en-US" sz="7899" b="1" dirty="0">
                <a:solidFill>
                  <a:srgbClr val="FFFFFF"/>
                </a:solidFill>
                <a:latin typeface="Times New Roman Bold"/>
                <a:ea typeface="Times New Roman Bold"/>
                <a:cs typeface="Times New Roman Bold"/>
                <a:sym typeface="Times New Roman Bold"/>
              </a:rPr>
              <a:t>Limitations</a:t>
            </a:r>
          </a:p>
        </p:txBody>
      </p:sp>
      <p:grpSp>
        <p:nvGrpSpPr>
          <p:cNvPr id="9" name="Group 9"/>
          <p:cNvGrpSpPr/>
          <p:nvPr/>
        </p:nvGrpSpPr>
        <p:grpSpPr>
          <a:xfrm>
            <a:off x="14107696" y="6589852"/>
            <a:ext cx="4180320" cy="3720516"/>
            <a:chOff x="0" y="0"/>
            <a:chExt cx="5573760" cy="4960688"/>
          </a:xfrm>
        </p:grpSpPr>
        <p:sp>
          <p:nvSpPr>
            <p:cNvPr id="10" name="Freeform 10"/>
            <p:cNvSpPr/>
            <p:nvPr/>
          </p:nvSpPr>
          <p:spPr>
            <a:xfrm>
              <a:off x="0" y="0"/>
              <a:ext cx="5573522" cy="4960493"/>
            </a:xfrm>
            <a:custGeom>
              <a:avLst/>
              <a:gdLst/>
              <a:ahLst/>
              <a:cxnLst/>
              <a:rect l="l" t="t" r="r" b="b"/>
              <a:pathLst>
                <a:path w="5573522" h="4960493">
                  <a:moveTo>
                    <a:pt x="5570728" y="247523"/>
                  </a:moveTo>
                  <a:cubicBezTo>
                    <a:pt x="5570728" y="247523"/>
                    <a:pt x="4023360" y="0"/>
                    <a:pt x="3050667" y="2110359"/>
                  </a:cubicBezTo>
                  <a:cubicBezTo>
                    <a:pt x="1965960" y="2110359"/>
                    <a:pt x="1370584" y="3009392"/>
                    <a:pt x="1370584" y="4020185"/>
                  </a:cubicBezTo>
                  <a:cubicBezTo>
                    <a:pt x="418592" y="4020312"/>
                    <a:pt x="0" y="4960493"/>
                    <a:pt x="0" y="4960493"/>
                  </a:cubicBezTo>
                  <a:lnTo>
                    <a:pt x="5573522" y="4960493"/>
                  </a:lnTo>
                  <a:lnTo>
                    <a:pt x="5573522" y="247523"/>
                  </a:lnTo>
                  <a:close/>
                </a:path>
              </a:pathLst>
            </a:custGeom>
            <a:gradFill rotWithShape="1">
              <a:gsLst>
                <a:gs pos="0">
                  <a:srgbClr val="FEFAF9">
                    <a:alpha val="18823"/>
                  </a:srgbClr>
                </a:gs>
                <a:gs pos="100000">
                  <a:srgbClr val="FEFAF9">
                    <a:alpha val="100000"/>
                  </a:srgbClr>
                </a:gs>
              </a:gsLst>
              <a:lin ang="8099331"/>
            </a:gradFill>
          </p:spPr>
          <p:txBody>
            <a:bodyPr/>
            <a:lstStyle/>
            <a:p>
              <a:endParaRPr lang="en-IN"/>
            </a:p>
          </p:txBody>
        </p:sp>
      </p:grpSp>
      <p:sp>
        <p:nvSpPr>
          <p:cNvPr id="11" name="Freeform 11"/>
          <p:cNvSpPr/>
          <p:nvPr/>
        </p:nvSpPr>
        <p:spPr>
          <a:xfrm>
            <a:off x="4137132" y="5143500"/>
            <a:ext cx="3975178" cy="631158"/>
          </a:xfrm>
          <a:custGeom>
            <a:avLst/>
            <a:gdLst/>
            <a:ahLst/>
            <a:cxnLst/>
            <a:rect l="l" t="t" r="r" b="b"/>
            <a:pathLst>
              <a:path w="3975178" h="631158">
                <a:moveTo>
                  <a:pt x="0" y="0"/>
                </a:moveTo>
                <a:lnTo>
                  <a:pt x="3975178" y="0"/>
                </a:lnTo>
                <a:lnTo>
                  <a:pt x="3975178" y="631158"/>
                </a:lnTo>
                <a:lnTo>
                  <a:pt x="0" y="63115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N"/>
          </a:p>
        </p:txBody>
      </p:sp>
      <p:sp>
        <p:nvSpPr>
          <p:cNvPr id="12" name="Freeform 12"/>
          <p:cNvSpPr/>
          <p:nvPr/>
        </p:nvSpPr>
        <p:spPr>
          <a:xfrm rot="8754690">
            <a:off x="-478418" y="2339492"/>
            <a:ext cx="3014236" cy="1677666"/>
          </a:xfrm>
          <a:custGeom>
            <a:avLst/>
            <a:gdLst/>
            <a:ahLst/>
            <a:cxnLst/>
            <a:rect l="l" t="t" r="r" b="b"/>
            <a:pathLst>
              <a:path w="3014236" h="1677666">
                <a:moveTo>
                  <a:pt x="0" y="0"/>
                </a:moveTo>
                <a:lnTo>
                  <a:pt x="3014236" y="0"/>
                </a:lnTo>
                <a:lnTo>
                  <a:pt x="3014236" y="1677666"/>
                </a:lnTo>
                <a:lnTo>
                  <a:pt x="0" y="167766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IN"/>
          </a:p>
        </p:txBody>
      </p:sp>
      <p:sp>
        <p:nvSpPr>
          <p:cNvPr id="13" name="Freeform 13"/>
          <p:cNvSpPr/>
          <p:nvPr/>
        </p:nvSpPr>
        <p:spPr>
          <a:xfrm>
            <a:off x="368992" y="185367"/>
            <a:ext cx="1931208" cy="478162"/>
          </a:xfrm>
          <a:custGeom>
            <a:avLst/>
            <a:gdLst/>
            <a:ahLst/>
            <a:cxnLst/>
            <a:rect l="l" t="t" r="r" b="b"/>
            <a:pathLst>
              <a:path w="1931208" h="478162">
                <a:moveTo>
                  <a:pt x="0" y="0"/>
                </a:moveTo>
                <a:lnTo>
                  <a:pt x="1931208" y="0"/>
                </a:lnTo>
                <a:lnTo>
                  <a:pt x="1931208" y="478162"/>
                </a:lnTo>
                <a:lnTo>
                  <a:pt x="0" y="47816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IN"/>
          </a:p>
        </p:txBody>
      </p:sp>
      <p:sp>
        <p:nvSpPr>
          <p:cNvPr id="14" name="Freeform 14"/>
          <p:cNvSpPr/>
          <p:nvPr/>
        </p:nvSpPr>
        <p:spPr>
          <a:xfrm>
            <a:off x="16356808" y="0"/>
            <a:ext cx="1931208" cy="478162"/>
          </a:xfrm>
          <a:custGeom>
            <a:avLst/>
            <a:gdLst/>
            <a:ahLst/>
            <a:cxnLst/>
            <a:rect l="l" t="t" r="r" b="b"/>
            <a:pathLst>
              <a:path w="1931208" h="478162">
                <a:moveTo>
                  <a:pt x="0" y="0"/>
                </a:moveTo>
                <a:lnTo>
                  <a:pt x="1931208" y="0"/>
                </a:lnTo>
                <a:lnTo>
                  <a:pt x="1931208" y="478162"/>
                </a:lnTo>
                <a:lnTo>
                  <a:pt x="0" y="47816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IN"/>
          </a:p>
        </p:txBody>
      </p:sp>
      <p:sp>
        <p:nvSpPr>
          <p:cNvPr id="15" name="Freeform 15"/>
          <p:cNvSpPr/>
          <p:nvPr/>
        </p:nvSpPr>
        <p:spPr>
          <a:xfrm>
            <a:off x="7915230" y="0"/>
            <a:ext cx="1931208" cy="478162"/>
          </a:xfrm>
          <a:custGeom>
            <a:avLst/>
            <a:gdLst/>
            <a:ahLst/>
            <a:cxnLst/>
            <a:rect l="l" t="t" r="r" b="b"/>
            <a:pathLst>
              <a:path w="1931208" h="478162">
                <a:moveTo>
                  <a:pt x="0" y="0"/>
                </a:moveTo>
                <a:lnTo>
                  <a:pt x="1931208" y="0"/>
                </a:lnTo>
                <a:lnTo>
                  <a:pt x="1931208" y="478162"/>
                </a:lnTo>
                <a:lnTo>
                  <a:pt x="0" y="47816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IN"/>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A9CBF9"/>
        </a:solidFill>
        <a:effectLst/>
      </p:bgPr>
    </p:bg>
    <p:spTree>
      <p:nvGrpSpPr>
        <p:cNvPr id="1" name=""/>
        <p:cNvGrpSpPr/>
        <p:nvPr/>
      </p:nvGrpSpPr>
      <p:grpSpPr>
        <a:xfrm>
          <a:off x="0" y="0"/>
          <a:ext cx="0" cy="0"/>
          <a:chOff x="0" y="0"/>
          <a:chExt cx="0" cy="0"/>
        </a:xfrm>
      </p:grpSpPr>
      <p:sp>
        <p:nvSpPr>
          <p:cNvPr id="2" name="Freeform 2"/>
          <p:cNvSpPr/>
          <p:nvPr/>
        </p:nvSpPr>
        <p:spPr>
          <a:xfrm>
            <a:off x="-4139692" y="8140600"/>
            <a:ext cx="26262584" cy="2146456"/>
          </a:xfrm>
          <a:custGeom>
            <a:avLst/>
            <a:gdLst/>
            <a:ahLst/>
            <a:cxnLst/>
            <a:rect l="l" t="t" r="r" b="b"/>
            <a:pathLst>
              <a:path w="26262584" h="2146456">
                <a:moveTo>
                  <a:pt x="0" y="0"/>
                </a:moveTo>
                <a:lnTo>
                  <a:pt x="26262584" y="0"/>
                </a:lnTo>
                <a:lnTo>
                  <a:pt x="26262584" y="2146456"/>
                </a:lnTo>
                <a:lnTo>
                  <a:pt x="0" y="214645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Freeform 3"/>
          <p:cNvSpPr/>
          <p:nvPr/>
        </p:nvSpPr>
        <p:spPr>
          <a:xfrm>
            <a:off x="659341" y="185990"/>
            <a:ext cx="1931208" cy="478162"/>
          </a:xfrm>
          <a:custGeom>
            <a:avLst/>
            <a:gdLst/>
            <a:ahLst/>
            <a:cxnLst/>
            <a:rect l="l" t="t" r="r" b="b"/>
            <a:pathLst>
              <a:path w="1931208" h="478162">
                <a:moveTo>
                  <a:pt x="0" y="0"/>
                </a:moveTo>
                <a:lnTo>
                  <a:pt x="1931208" y="0"/>
                </a:lnTo>
                <a:lnTo>
                  <a:pt x="1931208" y="478162"/>
                </a:lnTo>
                <a:lnTo>
                  <a:pt x="0" y="47816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4" name="Freeform 4"/>
          <p:cNvSpPr/>
          <p:nvPr/>
        </p:nvSpPr>
        <p:spPr>
          <a:xfrm>
            <a:off x="15106664" y="185990"/>
            <a:ext cx="1931208" cy="478162"/>
          </a:xfrm>
          <a:custGeom>
            <a:avLst/>
            <a:gdLst/>
            <a:ahLst/>
            <a:cxnLst/>
            <a:rect l="l" t="t" r="r" b="b"/>
            <a:pathLst>
              <a:path w="1931208" h="478162">
                <a:moveTo>
                  <a:pt x="0" y="0"/>
                </a:moveTo>
                <a:lnTo>
                  <a:pt x="1931208" y="0"/>
                </a:lnTo>
                <a:lnTo>
                  <a:pt x="1931208" y="478162"/>
                </a:lnTo>
                <a:lnTo>
                  <a:pt x="0" y="47816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5" name="Freeform 5"/>
          <p:cNvSpPr/>
          <p:nvPr/>
        </p:nvSpPr>
        <p:spPr>
          <a:xfrm>
            <a:off x="16759026" y="4587641"/>
            <a:ext cx="1528974" cy="4021518"/>
          </a:xfrm>
          <a:custGeom>
            <a:avLst/>
            <a:gdLst/>
            <a:ahLst/>
            <a:cxnLst/>
            <a:rect l="l" t="t" r="r" b="b"/>
            <a:pathLst>
              <a:path w="1528974" h="4021518">
                <a:moveTo>
                  <a:pt x="0" y="0"/>
                </a:moveTo>
                <a:lnTo>
                  <a:pt x="1528974" y="0"/>
                </a:lnTo>
                <a:lnTo>
                  <a:pt x="1528974" y="4021518"/>
                </a:lnTo>
                <a:lnTo>
                  <a:pt x="0" y="402151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6" name="Freeform 6"/>
          <p:cNvSpPr/>
          <p:nvPr/>
        </p:nvSpPr>
        <p:spPr>
          <a:xfrm>
            <a:off x="109542" y="6663097"/>
            <a:ext cx="1330472" cy="3892124"/>
          </a:xfrm>
          <a:custGeom>
            <a:avLst/>
            <a:gdLst/>
            <a:ahLst/>
            <a:cxnLst/>
            <a:rect l="l" t="t" r="r" b="b"/>
            <a:pathLst>
              <a:path w="1330472" h="3892124">
                <a:moveTo>
                  <a:pt x="0" y="0"/>
                </a:moveTo>
                <a:lnTo>
                  <a:pt x="1330472" y="0"/>
                </a:lnTo>
                <a:lnTo>
                  <a:pt x="1330472" y="3892124"/>
                </a:lnTo>
                <a:lnTo>
                  <a:pt x="0" y="389212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IN"/>
          </a:p>
        </p:txBody>
      </p:sp>
      <p:grpSp>
        <p:nvGrpSpPr>
          <p:cNvPr id="7" name="Group 7"/>
          <p:cNvGrpSpPr/>
          <p:nvPr/>
        </p:nvGrpSpPr>
        <p:grpSpPr>
          <a:xfrm>
            <a:off x="2196089" y="4224492"/>
            <a:ext cx="1181638" cy="1111718"/>
            <a:chOff x="0" y="0"/>
            <a:chExt cx="2151295" cy="2024000"/>
          </a:xfrm>
        </p:grpSpPr>
        <p:sp>
          <p:nvSpPr>
            <p:cNvPr id="8" name="Freeform 8"/>
            <p:cNvSpPr/>
            <p:nvPr/>
          </p:nvSpPr>
          <p:spPr>
            <a:xfrm>
              <a:off x="0" y="0"/>
              <a:ext cx="2151421" cy="2024126"/>
            </a:xfrm>
            <a:custGeom>
              <a:avLst/>
              <a:gdLst/>
              <a:ahLst/>
              <a:cxnLst/>
              <a:rect l="l" t="t" r="r" b="b"/>
              <a:pathLst>
                <a:path w="2151421" h="2024126">
                  <a:moveTo>
                    <a:pt x="0" y="1012063"/>
                  </a:moveTo>
                  <a:cubicBezTo>
                    <a:pt x="0" y="453136"/>
                    <a:pt x="481635" y="0"/>
                    <a:pt x="1075715" y="0"/>
                  </a:cubicBezTo>
                  <a:cubicBezTo>
                    <a:pt x="1669794" y="0"/>
                    <a:pt x="2151421" y="453136"/>
                    <a:pt x="2151421" y="1012063"/>
                  </a:cubicBezTo>
                  <a:cubicBezTo>
                    <a:pt x="2151421" y="1570990"/>
                    <a:pt x="1669794" y="2024126"/>
                    <a:pt x="1075715" y="2024126"/>
                  </a:cubicBezTo>
                  <a:cubicBezTo>
                    <a:pt x="481635" y="2024126"/>
                    <a:pt x="0" y="1570863"/>
                    <a:pt x="0" y="1012063"/>
                  </a:cubicBezTo>
                  <a:close/>
                </a:path>
              </a:pathLst>
            </a:custGeom>
            <a:solidFill>
              <a:srgbClr val="213363"/>
            </a:solidFill>
          </p:spPr>
          <p:txBody>
            <a:bodyPr/>
            <a:lstStyle/>
            <a:p>
              <a:endParaRPr lang="en-IN"/>
            </a:p>
          </p:txBody>
        </p:sp>
      </p:grpSp>
      <p:grpSp>
        <p:nvGrpSpPr>
          <p:cNvPr id="9" name="Group 9"/>
          <p:cNvGrpSpPr/>
          <p:nvPr/>
        </p:nvGrpSpPr>
        <p:grpSpPr>
          <a:xfrm>
            <a:off x="2786908" y="4957608"/>
            <a:ext cx="252543" cy="237600"/>
            <a:chOff x="0" y="0"/>
            <a:chExt cx="336724" cy="316800"/>
          </a:xfrm>
        </p:grpSpPr>
        <p:sp>
          <p:nvSpPr>
            <p:cNvPr id="10" name="Freeform 10"/>
            <p:cNvSpPr/>
            <p:nvPr/>
          </p:nvSpPr>
          <p:spPr>
            <a:xfrm>
              <a:off x="0" y="0"/>
              <a:ext cx="336659" cy="316738"/>
            </a:xfrm>
            <a:custGeom>
              <a:avLst/>
              <a:gdLst/>
              <a:ahLst/>
              <a:cxnLst/>
              <a:rect l="l" t="t" r="r" b="b"/>
              <a:pathLst>
                <a:path w="336659" h="316738">
                  <a:moveTo>
                    <a:pt x="0" y="158369"/>
                  </a:moveTo>
                  <a:cubicBezTo>
                    <a:pt x="0" y="70866"/>
                    <a:pt x="75323" y="0"/>
                    <a:pt x="168329" y="0"/>
                  </a:cubicBezTo>
                  <a:cubicBezTo>
                    <a:pt x="261336" y="0"/>
                    <a:pt x="336659" y="70866"/>
                    <a:pt x="336659" y="158369"/>
                  </a:cubicBezTo>
                  <a:cubicBezTo>
                    <a:pt x="336659" y="245872"/>
                    <a:pt x="261336" y="316738"/>
                    <a:pt x="168329" y="316738"/>
                  </a:cubicBezTo>
                  <a:cubicBezTo>
                    <a:pt x="75323" y="316738"/>
                    <a:pt x="0" y="245872"/>
                    <a:pt x="0" y="158369"/>
                  </a:cubicBezTo>
                  <a:close/>
                </a:path>
              </a:pathLst>
            </a:custGeom>
            <a:solidFill>
              <a:srgbClr val="213363"/>
            </a:solidFill>
          </p:spPr>
          <p:txBody>
            <a:bodyPr/>
            <a:lstStyle/>
            <a:p>
              <a:endParaRPr lang="en-IN"/>
            </a:p>
          </p:txBody>
        </p:sp>
      </p:grpSp>
      <p:grpSp>
        <p:nvGrpSpPr>
          <p:cNvPr id="11" name="Group 11"/>
          <p:cNvGrpSpPr/>
          <p:nvPr/>
        </p:nvGrpSpPr>
        <p:grpSpPr>
          <a:xfrm>
            <a:off x="6920711" y="6578155"/>
            <a:ext cx="252543" cy="237600"/>
            <a:chOff x="0" y="0"/>
            <a:chExt cx="336724" cy="316800"/>
          </a:xfrm>
        </p:grpSpPr>
        <p:sp>
          <p:nvSpPr>
            <p:cNvPr id="12" name="Freeform 12"/>
            <p:cNvSpPr/>
            <p:nvPr/>
          </p:nvSpPr>
          <p:spPr>
            <a:xfrm>
              <a:off x="0" y="0"/>
              <a:ext cx="336659" cy="316738"/>
            </a:xfrm>
            <a:custGeom>
              <a:avLst/>
              <a:gdLst/>
              <a:ahLst/>
              <a:cxnLst/>
              <a:rect l="l" t="t" r="r" b="b"/>
              <a:pathLst>
                <a:path w="336659" h="316738">
                  <a:moveTo>
                    <a:pt x="0" y="158369"/>
                  </a:moveTo>
                  <a:cubicBezTo>
                    <a:pt x="0" y="70866"/>
                    <a:pt x="75323" y="0"/>
                    <a:pt x="168329" y="0"/>
                  </a:cubicBezTo>
                  <a:cubicBezTo>
                    <a:pt x="261336" y="0"/>
                    <a:pt x="336659" y="70866"/>
                    <a:pt x="336659" y="158369"/>
                  </a:cubicBezTo>
                  <a:cubicBezTo>
                    <a:pt x="336659" y="245872"/>
                    <a:pt x="261336" y="316738"/>
                    <a:pt x="168329" y="316738"/>
                  </a:cubicBezTo>
                  <a:cubicBezTo>
                    <a:pt x="75323" y="316738"/>
                    <a:pt x="0" y="245872"/>
                    <a:pt x="0" y="158369"/>
                  </a:cubicBezTo>
                  <a:close/>
                </a:path>
              </a:pathLst>
            </a:custGeom>
            <a:solidFill>
              <a:srgbClr val="213363"/>
            </a:solidFill>
          </p:spPr>
          <p:txBody>
            <a:bodyPr/>
            <a:lstStyle/>
            <a:p>
              <a:endParaRPr lang="en-IN"/>
            </a:p>
          </p:txBody>
        </p:sp>
      </p:grpSp>
      <p:grpSp>
        <p:nvGrpSpPr>
          <p:cNvPr id="13" name="Group 13"/>
          <p:cNvGrpSpPr/>
          <p:nvPr/>
        </p:nvGrpSpPr>
        <p:grpSpPr>
          <a:xfrm>
            <a:off x="11054514" y="4551577"/>
            <a:ext cx="252543" cy="237600"/>
            <a:chOff x="0" y="0"/>
            <a:chExt cx="336724" cy="316800"/>
          </a:xfrm>
        </p:grpSpPr>
        <p:sp>
          <p:nvSpPr>
            <p:cNvPr id="14" name="Freeform 14"/>
            <p:cNvSpPr/>
            <p:nvPr/>
          </p:nvSpPr>
          <p:spPr>
            <a:xfrm>
              <a:off x="0" y="0"/>
              <a:ext cx="336659" cy="316738"/>
            </a:xfrm>
            <a:custGeom>
              <a:avLst/>
              <a:gdLst/>
              <a:ahLst/>
              <a:cxnLst/>
              <a:rect l="l" t="t" r="r" b="b"/>
              <a:pathLst>
                <a:path w="336659" h="316738">
                  <a:moveTo>
                    <a:pt x="0" y="158369"/>
                  </a:moveTo>
                  <a:cubicBezTo>
                    <a:pt x="0" y="70866"/>
                    <a:pt x="75323" y="0"/>
                    <a:pt x="168329" y="0"/>
                  </a:cubicBezTo>
                  <a:cubicBezTo>
                    <a:pt x="261336" y="0"/>
                    <a:pt x="336659" y="70866"/>
                    <a:pt x="336659" y="158369"/>
                  </a:cubicBezTo>
                  <a:cubicBezTo>
                    <a:pt x="336659" y="245872"/>
                    <a:pt x="261336" y="316738"/>
                    <a:pt x="168329" y="316738"/>
                  </a:cubicBezTo>
                  <a:cubicBezTo>
                    <a:pt x="75323" y="316738"/>
                    <a:pt x="0" y="245872"/>
                    <a:pt x="0" y="158369"/>
                  </a:cubicBezTo>
                  <a:close/>
                </a:path>
              </a:pathLst>
            </a:custGeom>
            <a:solidFill>
              <a:srgbClr val="213363"/>
            </a:solidFill>
          </p:spPr>
          <p:txBody>
            <a:bodyPr/>
            <a:lstStyle/>
            <a:p>
              <a:endParaRPr lang="en-IN"/>
            </a:p>
          </p:txBody>
        </p:sp>
      </p:grpSp>
      <p:grpSp>
        <p:nvGrpSpPr>
          <p:cNvPr id="15" name="Group 15"/>
          <p:cNvGrpSpPr/>
          <p:nvPr/>
        </p:nvGrpSpPr>
        <p:grpSpPr>
          <a:xfrm>
            <a:off x="15188318" y="6290924"/>
            <a:ext cx="252543" cy="237600"/>
            <a:chOff x="0" y="0"/>
            <a:chExt cx="336724" cy="316800"/>
          </a:xfrm>
        </p:grpSpPr>
        <p:sp>
          <p:nvSpPr>
            <p:cNvPr id="16" name="Freeform 16"/>
            <p:cNvSpPr/>
            <p:nvPr/>
          </p:nvSpPr>
          <p:spPr>
            <a:xfrm>
              <a:off x="0" y="0"/>
              <a:ext cx="336659" cy="316738"/>
            </a:xfrm>
            <a:custGeom>
              <a:avLst/>
              <a:gdLst/>
              <a:ahLst/>
              <a:cxnLst/>
              <a:rect l="l" t="t" r="r" b="b"/>
              <a:pathLst>
                <a:path w="336659" h="316738">
                  <a:moveTo>
                    <a:pt x="0" y="158369"/>
                  </a:moveTo>
                  <a:cubicBezTo>
                    <a:pt x="0" y="70866"/>
                    <a:pt x="75323" y="0"/>
                    <a:pt x="168329" y="0"/>
                  </a:cubicBezTo>
                  <a:cubicBezTo>
                    <a:pt x="261336" y="0"/>
                    <a:pt x="336659" y="70866"/>
                    <a:pt x="336659" y="158369"/>
                  </a:cubicBezTo>
                  <a:cubicBezTo>
                    <a:pt x="336659" y="245872"/>
                    <a:pt x="261336" y="316738"/>
                    <a:pt x="168329" y="316738"/>
                  </a:cubicBezTo>
                  <a:cubicBezTo>
                    <a:pt x="75323" y="316738"/>
                    <a:pt x="0" y="245872"/>
                    <a:pt x="0" y="158369"/>
                  </a:cubicBezTo>
                  <a:close/>
                </a:path>
              </a:pathLst>
            </a:custGeom>
            <a:solidFill>
              <a:srgbClr val="213363"/>
            </a:solidFill>
          </p:spPr>
          <p:txBody>
            <a:bodyPr/>
            <a:lstStyle/>
            <a:p>
              <a:endParaRPr lang="en-IN"/>
            </a:p>
          </p:txBody>
        </p:sp>
      </p:grpSp>
      <p:sp>
        <p:nvSpPr>
          <p:cNvPr id="17" name="AutoShape 17"/>
          <p:cNvSpPr/>
          <p:nvPr/>
        </p:nvSpPr>
        <p:spPr>
          <a:xfrm>
            <a:off x="2913179" y="5195162"/>
            <a:ext cx="4015963" cy="1458983"/>
          </a:xfrm>
          <a:prstGeom prst="line">
            <a:avLst/>
          </a:prstGeom>
          <a:ln w="19050" cap="rnd">
            <a:solidFill>
              <a:srgbClr val="213363"/>
            </a:solidFill>
            <a:prstDash val="solid"/>
            <a:headEnd type="none" w="sm" len="sm"/>
            <a:tailEnd type="none" w="sm" len="sm"/>
          </a:ln>
        </p:spPr>
        <p:txBody>
          <a:bodyPr/>
          <a:lstStyle/>
          <a:p>
            <a:endParaRPr lang="en-IN"/>
          </a:p>
        </p:txBody>
      </p:sp>
      <p:sp>
        <p:nvSpPr>
          <p:cNvPr id="18" name="AutoShape 18"/>
          <p:cNvSpPr/>
          <p:nvPr/>
        </p:nvSpPr>
        <p:spPr>
          <a:xfrm flipV="1">
            <a:off x="7046983" y="4789130"/>
            <a:ext cx="4133803" cy="2026578"/>
          </a:xfrm>
          <a:prstGeom prst="line">
            <a:avLst/>
          </a:prstGeom>
          <a:ln w="19050" cap="rnd">
            <a:solidFill>
              <a:srgbClr val="000000"/>
            </a:solidFill>
            <a:prstDash val="solid"/>
            <a:headEnd type="none" w="sm" len="sm"/>
            <a:tailEnd type="none" w="sm" len="sm"/>
          </a:ln>
        </p:spPr>
        <p:txBody>
          <a:bodyPr/>
          <a:lstStyle/>
          <a:p>
            <a:endParaRPr lang="en-IN"/>
          </a:p>
        </p:txBody>
      </p:sp>
      <p:sp>
        <p:nvSpPr>
          <p:cNvPr id="19" name="AutoShape 19"/>
          <p:cNvSpPr/>
          <p:nvPr/>
        </p:nvSpPr>
        <p:spPr>
          <a:xfrm>
            <a:off x="11180786" y="4789130"/>
            <a:ext cx="4133803" cy="1739347"/>
          </a:xfrm>
          <a:prstGeom prst="line">
            <a:avLst/>
          </a:prstGeom>
          <a:ln w="19050" cap="rnd">
            <a:solidFill>
              <a:srgbClr val="000000"/>
            </a:solidFill>
            <a:prstDash val="solid"/>
            <a:headEnd type="none" w="sm" len="sm"/>
            <a:tailEnd type="none" w="sm" len="sm"/>
          </a:ln>
        </p:spPr>
        <p:txBody>
          <a:bodyPr/>
          <a:lstStyle/>
          <a:p>
            <a:endParaRPr lang="en-IN"/>
          </a:p>
        </p:txBody>
      </p:sp>
      <p:grpSp>
        <p:nvGrpSpPr>
          <p:cNvPr id="20" name="Group 20"/>
          <p:cNvGrpSpPr/>
          <p:nvPr/>
        </p:nvGrpSpPr>
        <p:grpSpPr>
          <a:xfrm>
            <a:off x="6456164" y="5972665"/>
            <a:ext cx="1181638" cy="1111718"/>
            <a:chOff x="0" y="0"/>
            <a:chExt cx="2151295" cy="2024000"/>
          </a:xfrm>
        </p:grpSpPr>
        <p:sp>
          <p:nvSpPr>
            <p:cNvPr id="21" name="Freeform 21"/>
            <p:cNvSpPr/>
            <p:nvPr/>
          </p:nvSpPr>
          <p:spPr>
            <a:xfrm>
              <a:off x="0" y="0"/>
              <a:ext cx="2151421" cy="2024126"/>
            </a:xfrm>
            <a:custGeom>
              <a:avLst/>
              <a:gdLst/>
              <a:ahLst/>
              <a:cxnLst/>
              <a:rect l="l" t="t" r="r" b="b"/>
              <a:pathLst>
                <a:path w="2151421" h="2024126">
                  <a:moveTo>
                    <a:pt x="0" y="1012063"/>
                  </a:moveTo>
                  <a:cubicBezTo>
                    <a:pt x="0" y="453136"/>
                    <a:pt x="481635" y="0"/>
                    <a:pt x="1075715" y="0"/>
                  </a:cubicBezTo>
                  <a:cubicBezTo>
                    <a:pt x="1669794" y="0"/>
                    <a:pt x="2151421" y="453136"/>
                    <a:pt x="2151421" y="1012063"/>
                  </a:cubicBezTo>
                  <a:cubicBezTo>
                    <a:pt x="2151421" y="1570990"/>
                    <a:pt x="1669794" y="2024126"/>
                    <a:pt x="1075715" y="2024126"/>
                  </a:cubicBezTo>
                  <a:cubicBezTo>
                    <a:pt x="481635" y="2024126"/>
                    <a:pt x="0" y="1570863"/>
                    <a:pt x="0" y="1012063"/>
                  </a:cubicBezTo>
                  <a:close/>
                </a:path>
              </a:pathLst>
            </a:custGeom>
            <a:solidFill>
              <a:srgbClr val="213363"/>
            </a:solidFill>
          </p:spPr>
          <p:txBody>
            <a:bodyPr/>
            <a:lstStyle/>
            <a:p>
              <a:endParaRPr lang="en-IN"/>
            </a:p>
          </p:txBody>
        </p:sp>
      </p:grpSp>
      <p:grpSp>
        <p:nvGrpSpPr>
          <p:cNvPr id="22" name="Group 22"/>
          <p:cNvGrpSpPr/>
          <p:nvPr/>
        </p:nvGrpSpPr>
        <p:grpSpPr>
          <a:xfrm>
            <a:off x="10445430" y="4224492"/>
            <a:ext cx="1181638" cy="1111718"/>
            <a:chOff x="0" y="0"/>
            <a:chExt cx="2151295" cy="2024000"/>
          </a:xfrm>
        </p:grpSpPr>
        <p:sp>
          <p:nvSpPr>
            <p:cNvPr id="23" name="Freeform 23"/>
            <p:cNvSpPr/>
            <p:nvPr/>
          </p:nvSpPr>
          <p:spPr>
            <a:xfrm>
              <a:off x="0" y="0"/>
              <a:ext cx="2151421" cy="2024126"/>
            </a:xfrm>
            <a:custGeom>
              <a:avLst/>
              <a:gdLst/>
              <a:ahLst/>
              <a:cxnLst/>
              <a:rect l="l" t="t" r="r" b="b"/>
              <a:pathLst>
                <a:path w="2151421" h="2024126">
                  <a:moveTo>
                    <a:pt x="0" y="1012063"/>
                  </a:moveTo>
                  <a:cubicBezTo>
                    <a:pt x="0" y="453136"/>
                    <a:pt x="481635" y="0"/>
                    <a:pt x="1075715" y="0"/>
                  </a:cubicBezTo>
                  <a:cubicBezTo>
                    <a:pt x="1669794" y="0"/>
                    <a:pt x="2151421" y="453136"/>
                    <a:pt x="2151421" y="1012063"/>
                  </a:cubicBezTo>
                  <a:cubicBezTo>
                    <a:pt x="2151421" y="1570990"/>
                    <a:pt x="1669794" y="2024126"/>
                    <a:pt x="1075715" y="2024126"/>
                  </a:cubicBezTo>
                  <a:cubicBezTo>
                    <a:pt x="481635" y="2024126"/>
                    <a:pt x="0" y="1570863"/>
                    <a:pt x="0" y="1012063"/>
                  </a:cubicBezTo>
                  <a:close/>
                </a:path>
              </a:pathLst>
            </a:custGeom>
            <a:solidFill>
              <a:srgbClr val="213363"/>
            </a:solidFill>
          </p:spPr>
          <p:txBody>
            <a:bodyPr/>
            <a:lstStyle/>
            <a:p>
              <a:endParaRPr lang="en-IN"/>
            </a:p>
          </p:txBody>
        </p:sp>
      </p:grpSp>
      <p:grpSp>
        <p:nvGrpSpPr>
          <p:cNvPr id="24" name="Group 24"/>
          <p:cNvGrpSpPr/>
          <p:nvPr/>
        </p:nvGrpSpPr>
        <p:grpSpPr>
          <a:xfrm>
            <a:off x="14515845" y="5807109"/>
            <a:ext cx="1181638" cy="1111718"/>
            <a:chOff x="0" y="0"/>
            <a:chExt cx="2151295" cy="2024000"/>
          </a:xfrm>
        </p:grpSpPr>
        <p:sp>
          <p:nvSpPr>
            <p:cNvPr id="25" name="Freeform 25"/>
            <p:cNvSpPr/>
            <p:nvPr/>
          </p:nvSpPr>
          <p:spPr>
            <a:xfrm>
              <a:off x="0" y="0"/>
              <a:ext cx="2151421" cy="2024126"/>
            </a:xfrm>
            <a:custGeom>
              <a:avLst/>
              <a:gdLst/>
              <a:ahLst/>
              <a:cxnLst/>
              <a:rect l="l" t="t" r="r" b="b"/>
              <a:pathLst>
                <a:path w="2151421" h="2024126">
                  <a:moveTo>
                    <a:pt x="0" y="1012063"/>
                  </a:moveTo>
                  <a:cubicBezTo>
                    <a:pt x="0" y="453136"/>
                    <a:pt x="481635" y="0"/>
                    <a:pt x="1075715" y="0"/>
                  </a:cubicBezTo>
                  <a:cubicBezTo>
                    <a:pt x="1669794" y="0"/>
                    <a:pt x="2151421" y="453136"/>
                    <a:pt x="2151421" y="1012063"/>
                  </a:cubicBezTo>
                  <a:cubicBezTo>
                    <a:pt x="2151421" y="1570990"/>
                    <a:pt x="1669794" y="2024126"/>
                    <a:pt x="1075715" y="2024126"/>
                  </a:cubicBezTo>
                  <a:cubicBezTo>
                    <a:pt x="481635" y="2024126"/>
                    <a:pt x="0" y="1570863"/>
                    <a:pt x="0" y="1012063"/>
                  </a:cubicBezTo>
                  <a:close/>
                </a:path>
              </a:pathLst>
            </a:custGeom>
            <a:solidFill>
              <a:srgbClr val="213363"/>
            </a:solidFill>
          </p:spPr>
          <p:txBody>
            <a:bodyPr/>
            <a:lstStyle/>
            <a:p>
              <a:endParaRPr lang="en-IN"/>
            </a:p>
          </p:txBody>
        </p:sp>
      </p:grpSp>
      <p:sp>
        <p:nvSpPr>
          <p:cNvPr id="26" name="Freeform 26"/>
          <p:cNvSpPr/>
          <p:nvPr/>
        </p:nvSpPr>
        <p:spPr>
          <a:xfrm>
            <a:off x="2492371" y="-363024"/>
            <a:ext cx="13303257" cy="2287580"/>
          </a:xfrm>
          <a:custGeom>
            <a:avLst/>
            <a:gdLst/>
            <a:ahLst/>
            <a:cxnLst/>
            <a:rect l="l" t="t" r="r" b="b"/>
            <a:pathLst>
              <a:path w="13303257" h="2287580">
                <a:moveTo>
                  <a:pt x="0" y="0"/>
                </a:moveTo>
                <a:lnTo>
                  <a:pt x="13303258" y="0"/>
                </a:lnTo>
                <a:lnTo>
                  <a:pt x="13303258" y="2287581"/>
                </a:lnTo>
                <a:lnTo>
                  <a:pt x="0" y="2287581"/>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IN"/>
          </a:p>
        </p:txBody>
      </p:sp>
      <p:sp>
        <p:nvSpPr>
          <p:cNvPr id="27" name="Freeform 27"/>
          <p:cNvSpPr/>
          <p:nvPr/>
        </p:nvSpPr>
        <p:spPr>
          <a:xfrm>
            <a:off x="2443289" y="4389170"/>
            <a:ext cx="687238" cy="687238"/>
          </a:xfrm>
          <a:custGeom>
            <a:avLst/>
            <a:gdLst/>
            <a:ahLst/>
            <a:cxnLst/>
            <a:rect l="l" t="t" r="r" b="b"/>
            <a:pathLst>
              <a:path w="687238" h="687238">
                <a:moveTo>
                  <a:pt x="0" y="0"/>
                </a:moveTo>
                <a:lnTo>
                  <a:pt x="687238" y="0"/>
                </a:lnTo>
                <a:lnTo>
                  <a:pt x="687238" y="687238"/>
                </a:lnTo>
                <a:lnTo>
                  <a:pt x="0" y="687238"/>
                </a:lnTo>
                <a:lnTo>
                  <a:pt x="0" y="0"/>
                </a:lnTo>
                <a:close/>
              </a:path>
            </a:pathLst>
          </a:custGeom>
          <a:blipFill>
            <a:blip r:embed="rId12"/>
            <a:stretch>
              <a:fillRect/>
            </a:stretch>
          </a:blipFill>
        </p:spPr>
        <p:txBody>
          <a:bodyPr/>
          <a:lstStyle/>
          <a:p>
            <a:endParaRPr lang="en-IN"/>
          </a:p>
        </p:txBody>
      </p:sp>
      <p:sp>
        <p:nvSpPr>
          <p:cNvPr id="28" name="Freeform 28"/>
          <p:cNvSpPr/>
          <p:nvPr/>
        </p:nvSpPr>
        <p:spPr>
          <a:xfrm>
            <a:off x="6701767" y="6183308"/>
            <a:ext cx="690432" cy="690432"/>
          </a:xfrm>
          <a:custGeom>
            <a:avLst/>
            <a:gdLst/>
            <a:ahLst/>
            <a:cxnLst/>
            <a:rect l="l" t="t" r="r" b="b"/>
            <a:pathLst>
              <a:path w="690432" h="690432">
                <a:moveTo>
                  <a:pt x="0" y="0"/>
                </a:moveTo>
                <a:lnTo>
                  <a:pt x="690432" y="0"/>
                </a:lnTo>
                <a:lnTo>
                  <a:pt x="690432" y="690432"/>
                </a:lnTo>
                <a:lnTo>
                  <a:pt x="0" y="690432"/>
                </a:lnTo>
                <a:lnTo>
                  <a:pt x="0" y="0"/>
                </a:lnTo>
                <a:close/>
              </a:path>
            </a:pathLst>
          </a:custGeom>
          <a:blipFill>
            <a:blip r:embed="rId13"/>
            <a:stretch>
              <a:fillRect/>
            </a:stretch>
          </a:blipFill>
        </p:spPr>
        <p:txBody>
          <a:bodyPr/>
          <a:lstStyle/>
          <a:p>
            <a:endParaRPr lang="en-IN"/>
          </a:p>
        </p:txBody>
      </p:sp>
      <p:sp>
        <p:nvSpPr>
          <p:cNvPr id="29" name="Freeform 29"/>
          <p:cNvSpPr/>
          <p:nvPr/>
        </p:nvSpPr>
        <p:spPr>
          <a:xfrm>
            <a:off x="10692167" y="4418654"/>
            <a:ext cx="688164" cy="676500"/>
          </a:xfrm>
          <a:custGeom>
            <a:avLst/>
            <a:gdLst/>
            <a:ahLst/>
            <a:cxnLst/>
            <a:rect l="l" t="t" r="r" b="b"/>
            <a:pathLst>
              <a:path w="688164" h="676500">
                <a:moveTo>
                  <a:pt x="0" y="0"/>
                </a:moveTo>
                <a:lnTo>
                  <a:pt x="688164" y="0"/>
                </a:lnTo>
                <a:lnTo>
                  <a:pt x="688164" y="676500"/>
                </a:lnTo>
                <a:lnTo>
                  <a:pt x="0" y="676500"/>
                </a:lnTo>
                <a:lnTo>
                  <a:pt x="0" y="0"/>
                </a:lnTo>
                <a:close/>
              </a:path>
            </a:pathLst>
          </a:custGeom>
          <a:blipFill>
            <a:blip r:embed="rId14"/>
            <a:stretch>
              <a:fillRect/>
            </a:stretch>
          </a:blipFill>
        </p:spPr>
        <p:txBody>
          <a:bodyPr/>
          <a:lstStyle/>
          <a:p>
            <a:endParaRPr lang="en-IN"/>
          </a:p>
        </p:txBody>
      </p:sp>
      <p:sp>
        <p:nvSpPr>
          <p:cNvPr id="30" name="Freeform 30"/>
          <p:cNvSpPr/>
          <p:nvPr/>
        </p:nvSpPr>
        <p:spPr>
          <a:xfrm>
            <a:off x="14727413" y="5972665"/>
            <a:ext cx="701939" cy="690432"/>
          </a:xfrm>
          <a:custGeom>
            <a:avLst/>
            <a:gdLst/>
            <a:ahLst/>
            <a:cxnLst/>
            <a:rect l="l" t="t" r="r" b="b"/>
            <a:pathLst>
              <a:path w="701939" h="690432">
                <a:moveTo>
                  <a:pt x="0" y="0"/>
                </a:moveTo>
                <a:lnTo>
                  <a:pt x="701939" y="0"/>
                </a:lnTo>
                <a:lnTo>
                  <a:pt x="701939" y="690432"/>
                </a:lnTo>
                <a:lnTo>
                  <a:pt x="0" y="690432"/>
                </a:lnTo>
                <a:lnTo>
                  <a:pt x="0" y="0"/>
                </a:lnTo>
                <a:close/>
              </a:path>
            </a:pathLst>
          </a:custGeom>
          <a:blipFill>
            <a:blip r:embed="rId15"/>
            <a:stretch>
              <a:fillRect/>
            </a:stretch>
          </a:blipFill>
        </p:spPr>
        <p:txBody>
          <a:bodyPr/>
          <a:lstStyle/>
          <a:p>
            <a:endParaRPr lang="en-IN"/>
          </a:p>
        </p:txBody>
      </p:sp>
      <p:grpSp>
        <p:nvGrpSpPr>
          <p:cNvPr id="31" name="Group 31"/>
          <p:cNvGrpSpPr/>
          <p:nvPr/>
        </p:nvGrpSpPr>
        <p:grpSpPr>
          <a:xfrm>
            <a:off x="659341" y="2959394"/>
            <a:ext cx="4379002" cy="1101029"/>
            <a:chOff x="0" y="0"/>
            <a:chExt cx="1153317" cy="289983"/>
          </a:xfrm>
        </p:grpSpPr>
        <p:sp>
          <p:nvSpPr>
            <p:cNvPr id="32" name="Freeform 32"/>
            <p:cNvSpPr/>
            <p:nvPr/>
          </p:nvSpPr>
          <p:spPr>
            <a:xfrm>
              <a:off x="0" y="0"/>
              <a:ext cx="1153317" cy="289983"/>
            </a:xfrm>
            <a:custGeom>
              <a:avLst/>
              <a:gdLst/>
              <a:ahLst/>
              <a:cxnLst/>
              <a:rect l="l" t="t" r="r" b="b"/>
              <a:pathLst>
                <a:path w="1153317" h="289983">
                  <a:moveTo>
                    <a:pt x="0" y="0"/>
                  </a:moveTo>
                  <a:lnTo>
                    <a:pt x="1153317" y="0"/>
                  </a:lnTo>
                  <a:lnTo>
                    <a:pt x="1153317" y="289983"/>
                  </a:lnTo>
                  <a:lnTo>
                    <a:pt x="0" y="289983"/>
                  </a:lnTo>
                  <a:close/>
                </a:path>
              </a:pathLst>
            </a:custGeom>
            <a:solidFill>
              <a:srgbClr val="4A6CAF"/>
            </a:solidFill>
            <a:ln w="38100" cap="sq">
              <a:solidFill>
                <a:srgbClr val="000000"/>
              </a:solidFill>
              <a:prstDash val="solid"/>
              <a:miter/>
            </a:ln>
          </p:spPr>
          <p:txBody>
            <a:bodyPr/>
            <a:lstStyle/>
            <a:p>
              <a:endParaRPr lang="en-IN"/>
            </a:p>
          </p:txBody>
        </p:sp>
        <p:sp>
          <p:nvSpPr>
            <p:cNvPr id="33" name="TextBox 33"/>
            <p:cNvSpPr txBox="1"/>
            <p:nvPr/>
          </p:nvSpPr>
          <p:spPr>
            <a:xfrm>
              <a:off x="0" y="-38100"/>
              <a:ext cx="1153317" cy="328083"/>
            </a:xfrm>
            <a:prstGeom prst="rect">
              <a:avLst/>
            </a:prstGeom>
          </p:spPr>
          <p:txBody>
            <a:bodyPr lIns="50800" tIns="50800" rIns="50800" bIns="50800" rtlCol="0" anchor="ctr"/>
            <a:lstStyle/>
            <a:p>
              <a:pPr algn="ctr">
                <a:lnSpc>
                  <a:spcPts val="2659"/>
                </a:lnSpc>
              </a:pPr>
              <a:endParaRPr/>
            </a:p>
          </p:txBody>
        </p:sp>
      </p:grpSp>
      <p:sp>
        <p:nvSpPr>
          <p:cNvPr id="34" name="TextBox 34"/>
          <p:cNvSpPr txBox="1"/>
          <p:nvPr/>
        </p:nvSpPr>
        <p:spPr>
          <a:xfrm>
            <a:off x="709279" y="3052708"/>
            <a:ext cx="4260075" cy="914400"/>
          </a:xfrm>
          <a:prstGeom prst="rect">
            <a:avLst/>
          </a:prstGeom>
        </p:spPr>
        <p:txBody>
          <a:bodyPr lIns="0" tIns="0" rIns="0" bIns="0" rtlCol="0" anchor="t">
            <a:spAutoFit/>
          </a:bodyPr>
          <a:lstStyle/>
          <a:p>
            <a:pPr algn="ctr">
              <a:lnSpc>
                <a:spcPts val="3600"/>
              </a:lnSpc>
            </a:pPr>
            <a:r>
              <a:rPr lang="en-US" sz="3000">
                <a:solidFill>
                  <a:srgbClr val="FFFFFF"/>
                </a:solidFill>
                <a:latin typeface="Source Sans Pro"/>
                <a:ea typeface="Source Sans Pro"/>
                <a:cs typeface="Source Sans Pro"/>
                <a:sym typeface="Source Sans Pro"/>
              </a:rPr>
              <a:t>Hybrid Recommendation Models</a:t>
            </a:r>
          </a:p>
        </p:txBody>
      </p:sp>
      <p:sp>
        <p:nvSpPr>
          <p:cNvPr id="35" name="TextBox 35"/>
          <p:cNvSpPr txBox="1"/>
          <p:nvPr/>
        </p:nvSpPr>
        <p:spPr>
          <a:xfrm>
            <a:off x="2643216" y="723900"/>
            <a:ext cx="13001569" cy="1352550"/>
          </a:xfrm>
          <a:prstGeom prst="rect">
            <a:avLst/>
          </a:prstGeom>
        </p:spPr>
        <p:txBody>
          <a:bodyPr lIns="0" tIns="0" rIns="0" bIns="0" rtlCol="0" anchor="t">
            <a:spAutoFit/>
          </a:bodyPr>
          <a:lstStyle/>
          <a:p>
            <a:pPr algn="ctr">
              <a:lnSpc>
                <a:spcPts val="9479"/>
              </a:lnSpc>
            </a:pPr>
            <a:r>
              <a:rPr lang="en-US" sz="7899" b="1" dirty="0">
                <a:solidFill>
                  <a:srgbClr val="FFFFFF"/>
                </a:solidFill>
                <a:latin typeface="Times New Roman Bold"/>
                <a:ea typeface="Times New Roman Bold"/>
                <a:cs typeface="Times New Roman Bold"/>
                <a:sym typeface="Times New Roman Bold"/>
              </a:rPr>
              <a:t>Future Scope</a:t>
            </a:r>
          </a:p>
        </p:txBody>
      </p:sp>
      <p:grpSp>
        <p:nvGrpSpPr>
          <p:cNvPr id="36" name="Group 36"/>
          <p:cNvGrpSpPr/>
          <p:nvPr/>
        </p:nvGrpSpPr>
        <p:grpSpPr>
          <a:xfrm>
            <a:off x="8846748" y="2959394"/>
            <a:ext cx="4379002" cy="1101029"/>
            <a:chOff x="0" y="0"/>
            <a:chExt cx="1153317" cy="289983"/>
          </a:xfrm>
        </p:grpSpPr>
        <p:sp>
          <p:nvSpPr>
            <p:cNvPr id="37" name="Freeform 37"/>
            <p:cNvSpPr/>
            <p:nvPr/>
          </p:nvSpPr>
          <p:spPr>
            <a:xfrm>
              <a:off x="0" y="0"/>
              <a:ext cx="1153317" cy="289983"/>
            </a:xfrm>
            <a:custGeom>
              <a:avLst/>
              <a:gdLst/>
              <a:ahLst/>
              <a:cxnLst/>
              <a:rect l="l" t="t" r="r" b="b"/>
              <a:pathLst>
                <a:path w="1153317" h="289983">
                  <a:moveTo>
                    <a:pt x="0" y="0"/>
                  </a:moveTo>
                  <a:lnTo>
                    <a:pt x="1153317" y="0"/>
                  </a:lnTo>
                  <a:lnTo>
                    <a:pt x="1153317" y="289983"/>
                  </a:lnTo>
                  <a:lnTo>
                    <a:pt x="0" y="289983"/>
                  </a:lnTo>
                  <a:close/>
                </a:path>
              </a:pathLst>
            </a:custGeom>
            <a:solidFill>
              <a:srgbClr val="4A6CAF"/>
            </a:solidFill>
            <a:ln w="38100" cap="sq">
              <a:solidFill>
                <a:srgbClr val="000000"/>
              </a:solidFill>
              <a:prstDash val="solid"/>
              <a:miter/>
            </a:ln>
          </p:spPr>
          <p:txBody>
            <a:bodyPr/>
            <a:lstStyle/>
            <a:p>
              <a:endParaRPr lang="en-IN"/>
            </a:p>
          </p:txBody>
        </p:sp>
        <p:sp>
          <p:nvSpPr>
            <p:cNvPr id="38" name="TextBox 38"/>
            <p:cNvSpPr txBox="1"/>
            <p:nvPr/>
          </p:nvSpPr>
          <p:spPr>
            <a:xfrm>
              <a:off x="0" y="-38100"/>
              <a:ext cx="1153317" cy="328083"/>
            </a:xfrm>
            <a:prstGeom prst="rect">
              <a:avLst/>
            </a:prstGeom>
          </p:spPr>
          <p:txBody>
            <a:bodyPr lIns="50800" tIns="50800" rIns="50800" bIns="50800" rtlCol="0" anchor="ctr"/>
            <a:lstStyle/>
            <a:p>
              <a:pPr algn="ctr">
                <a:lnSpc>
                  <a:spcPts val="2659"/>
                </a:lnSpc>
              </a:pPr>
              <a:endParaRPr/>
            </a:p>
          </p:txBody>
        </p:sp>
      </p:grpSp>
      <p:sp>
        <p:nvSpPr>
          <p:cNvPr id="39" name="TextBox 39"/>
          <p:cNvSpPr txBox="1"/>
          <p:nvPr/>
        </p:nvSpPr>
        <p:spPr>
          <a:xfrm>
            <a:off x="8846748" y="3052708"/>
            <a:ext cx="4260075" cy="914400"/>
          </a:xfrm>
          <a:prstGeom prst="rect">
            <a:avLst/>
          </a:prstGeom>
        </p:spPr>
        <p:txBody>
          <a:bodyPr lIns="0" tIns="0" rIns="0" bIns="0" rtlCol="0" anchor="t">
            <a:spAutoFit/>
          </a:bodyPr>
          <a:lstStyle/>
          <a:p>
            <a:pPr algn="ctr">
              <a:lnSpc>
                <a:spcPts val="3600"/>
              </a:lnSpc>
            </a:pPr>
            <a:r>
              <a:rPr lang="en-US" sz="3000">
                <a:solidFill>
                  <a:srgbClr val="FFFFFF"/>
                </a:solidFill>
                <a:latin typeface="Source Sans Pro"/>
                <a:ea typeface="Source Sans Pro"/>
                <a:cs typeface="Source Sans Pro"/>
                <a:sym typeface="Source Sans Pro"/>
              </a:rPr>
              <a:t>Real-Time Recommendations</a:t>
            </a:r>
          </a:p>
        </p:txBody>
      </p:sp>
      <p:grpSp>
        <p:nvGrpSpPr>
          <p:cNvPr id="40" name="Group 40"/>
          <p:cNvGrpSpPr/>
          <p:nvPr/>
        </p:nvGrpSpPr>
        <p:grpSpPr>
          <a:xfrm>
            <a:off x="4857482" y="7233836"/>
            <a:ext cx="4379002" cy="931514"/>
            <a:chOff x="0" y="0"/>
            <a:chExt cx="1153317" cy="245337"/>
          </a:xfrm>
        </p:grpSpPr>
        <p:sp>
          <p:nvSpPr>
            <p:cNvPr id="41" name="Freeform 41"/>
            <p:cNvSpPr/>
            <p:nvPr/>
          </p:nvSpPr>
          <p:spPr>
            <a:xfrm>
              <a:off x="0" y="0"/>
              <a:ext cx="1153317" cy="245337"/>
            </a:xfrm>
            <a:custGeom>
              <a:avLst/>
              <a:gdLst/>
              <a:ahLst/>
              <a:cxnLst/>
              <a:rect l="l" t="t" r="r" b="b"/>
              <a:pathLst>
                <a:path w="1153317" h="245337">
                  <a:moveTo>
                    <a:pt x="0" y="0"/>
                  </a:moveTo>
                  <a:lnTo>
                    <a:pt x="1153317" y="0"/>
                  </a:lnTo>
                  <a:lnTo>
                    <a:pt x="1153317" y="245337"/>
                  </a:lnTo>
                  <a:lnTo>
                    <a:pt x="0" y="245337"/>
                  </a:lnTo>
                  <a:close/>
                </a:path>
              </a:pathLst>
            </a:custGeom>
            <a:solidFill>
              <a:srgbClr val="4A6CAF"/>
            </a:solidFill>
            <a:ln w="38100" cap="sq">
              <a:solidFill>
                <a:srgbClr val="000000"/>
              </a:solidFill>
              <a:prstDash val="solid"/>
              <a:miter/>
            </a:ln>
          </p:spPr>
          <p:txBody>
            <a:bodyPr/>
            <a:lstStyle/>
            <a:p>
              <a:endParaRPr lang="en-IN"/>
            </a:p>
          </p:txBody>
        </p:sp>
        <p:sp>
          <p:nvSpPr>
            <p:cNvPr id="42" name="TextBox 42"/>
            <p:cNvSpPr txBox="1"/>
            <p:nvPr/>
          </p:nvSpPr>
          <p:spPr>
            <a:xfrm>
              <a:off x="0" y="-38100"/>
              <a:ext cx="1153317" cy="283437"/>
            </a:xfrm>
            <a:prstGeom prst="rect">
              <a:avLst/>
            </a:prstGeom>
          </p:spPr>
          <p:txBody>
            <a:bodyPr lIns="50800" tIns="50800" rIns="50800" bIns="50800" rtlCol="0" anchor="ctr"/>
            <a:lstStyle/>
            <a:p>
              <a:pPr algn="ctr">
                <a:lnSpc>
                  <a:spcPts val="2659"/>
                </a:lnSpc>
              </a:pPr>
              <a:endParaRPr/>
            </a:p>
          </p:txBody>
        </p:sp>
      </p:grpSp>
      <p:sp>
        <p:nvSpPr>
          <p:cNvPr id="43" name="TextBox 43"/>
          <p:cNvSpPr txBox="1"/>
          <p:nvPr/>
        </p:nvSpPr>
        <p:spPr>
          <a:xfrm>
            <a:off x="4857482" y="7470993"/>
            <a:ext cx="4260075" cy="457200"/>
          </a:xfrm>
          <a:prstGeom prst="rect">
            <a:avLst/>
          </a:prstGeom>
        </p:spPr>
        <p:txBody>
          <a:bodyPr lIns="0" tIns="0" rIns="0" bIns="0" rtlCol="0" anchor="t">
            <a:spAutoFit/>
          </a:bodyPr>
          <a:lstStyle/>
          <a:p>
            <a:pPr algn="ctr">
              <a:lnSpc>
                <a:spcPts val="3600"/>
              </a:lnSpc>
            </a:pPr>
            <a:r>
              <a:rPr lang="en-US" sz="3000">
                <a:solidFill>
                  <a:srgbClr val="FFFFFF"/>
                </a:solidFill>
                <a:latin typeface="Source Sans Pro"/>
                <a:ea typeface="Source Sans Pro"/>
                <a:cs typeface="Source Sans Pro"/>
                <a:sym typeface="Source Sans Pro"/>
              </a:rPr>
              <a:t>Advanced NLP Models</a:t>
            </a:r>
          </a:p>
        </p:txBody>
      </p:sp>
      <p:grpSp>
        <p:nvGrpSpPr>
          <p:cNvPr id="44" name="Group 44"/>
          <p:cNvGrpSpPr/>
          <p:nvPr/>
        </p:nvGrpSpPr>
        <p:grpSpPr>
          <a:xfrm>
            <a:off x="13246397" y="7149079"/>
            <a:ext cx="3667582" cy="1101029"/>
            <a:chOff x="0" y="0"/>
            <a:chExt cx="965947" cy="289983"/>
          </a:xfrm>
        </p:grpSpPr>
        <p:sp>
          <p:nvSpPr>
            <p:cNvPr id="45" name="Freeform 45"/>
            <p:cNvSpPr/>
            <p:nvPr/>
          </p:nvSpPr>
          <p:spPr>
            <a:xfrm>
              <a:off x="0" y="0"/>
              <a:ext cx="965948" cy="289983"/>
            </a:xfrm>
            <a:custGeom>
              <a:avLst/>
              <a:gdLst/>
              <a:ahLst/>
              <a:cxnLst/>
              <a:rect l="l" t="t" r="r" b="b"/>
              <a:pathLst>
                <a:path w="965948" h="289983">
                  <a:moveTo>
                    <a:pt x="0" y="0"/>
                  </a:moveTo>
                  <a:lnTo>
                    <a:pt x="965948" y="0"/>
                  </a:lnTo>
                  <a:lnTo>
                    <a:pt x="965948" y="289983"/>
                  </a:lnTo>
                  <a:lnTo>
                    <a:pt x="0" y="289983"/>
                  </a:lnTo>
                  <a:close/>
                </a:path>
              </a:pathLst>
            </a:custGeom>
            <a:solidFill>
              <a:srgbClr val="4A6CAF"/>
            </a:solidFill>
            <a:ln w="38100" cap="sq">
              <a:solidFill>
                <a:srgbClr val="000000"/>
              </a:solidFill>
              <a:prstDash val="solid"/>
              <a:miter/>
            </a:ln>
          </p:spPr>
          <p:txBody>
            <a:bodyPr/>
            <a:lstStyle/>
            <a:p>
              <a:endParaRPr lang="en-IN"/>
            </a:p>
          </p:txBody>
        </p:sp>
        <p:sp>
          <p:nvSpPr>
            <p:cNvPr id="46" name="TextBox 46"/>
            <p:cNvSpPr txBox="1"/>
            <p:nvPr/>
          </p:nvSpPr>
          <p:spPr>
            <a:xfrm>
              <a:off x="0" y="-38100"/>
              <a:ext cx="965947" cy="328083"/>
            </a:xfrm>
            <a:prstGeom prst="rect">
              <a:avLst/>
            </a:prstGeom>
          </p:spPr>
          <p:txBody>
            <a:bodyPr lIns="50800" tIns="50800" rIns="50800" bIns="50800" rtlCol="0" anchor="ctr"/>
            <a:lstStyle/>
            <a:p>
              <a:pPr algn="ctr">
                <a:lnSpc>
                  <a:spcPts val="2659"/>
                </a:lnSpc>
              </a:pPr>
              <a:endParaRPr/>
            </a:p>
          </p:txBody>
        </p:sp>
      </p:grpSp>
      <p:sp>
        <p:nvSpPr>
          <p:cNvPr id="47" name="TextBox 47"/>
          <p:cNvSpPr txBox="1"/>
          <p:nvPr/>
        </p:nvSpPr>
        <p:spPr>
          <a:xfrm>
            <a:off x="13069367" y="7242393"/>
            <a:ext cx="4021642" cy="914400"/>
          </a:xfrm>
          <a:prstGeom prst="rect">
            <a:avLst/>
          </a:prstGeom>
        </p:spPr>
        <p:txBody>
          <a:bodyPr lIns="0" tIns="0" rIns="0" bIns="0" rtlCol="0" anchor="t">
            <a:spAutoFit/>
          </a:bodyPr>
          <a:lstStyle/>
          <a:p>
            <a:pPr algn="ctr">
              <a:lnSpc>
                <a:spcPts val="3600"/>
              </a:lnSpc>
            </a:pPr>
            <a:r>
              <a:rPr lang="en-US" sz="3000">
                <a:solidFill>
                  <a:srgbClr val="FFFFFF"/>
                </a:solidFill>
                <a:latin typeface="Source Sans Pro"/>
                <a:ea typeface="Source Sans Pro"/>
                <a:cs typeface="Source Sans Pro"/>
                <a:sym typeface="Source Sans Pro"/>
              </a:rPr>
              <a:t>Cross-Industry Applications</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A9CBF9"/>
        </a:solidFill>
        <a:effectLst/>
      </p:bgPr>
    </p:bg>
    <p:spTree>
      <p:nvGrpSpPr>
        <p:cNvPr id="1" name=""/>
        <p:cNvGrpSpPr/>
        <p:nvPr/>
      </p:nvGrpSpPr>
      <p:grpSpPr>
        <a:xfrm>
          <a:off x="0" y="0"/>
          <a:ext cx="0" cy="0"/>
          <a:chOff x="0" y="0"/>
          <a:chExt cx="0" cy="0"/>
        </a:xfrm>
      </p:grpSpPr>
      <p:sp>
        <p:nvSpPr>
          <p:cNvPr id="2" name="Freeform 2"/>
          <p:cNvSpPr/>
          <p:nvPr/>
        </p:nvSpPr>
        <p:spPr>
          <a:xfrm>
            <a:off x="17021350" y="3345176"/>
            <a:ext cx="3975178" cy="631158"/>
          </a:xfrm>
          <a:custGeom>
            <a:avLst/>
            <a:gdLst/>
            <a:ahLst/>
            <a:cxnLst/>
            <a:rect l="l" t="t" r="r" b="b"/>
            <a:pathLst>
              <a:path w="3975178" h="631158">
                <a:moveTo>
                  <a:pt x="0" y="0"/>
                </a:moveTo>
                <a:lnTo>
                  <a:pt x="3975178" y="0"/>
                </a:lnTo>
                <a:lnTo>
                  <a:pt x="3975178" y="631158"/>
                </a:lnTo>
                <a:lnTo>
                  <a:pt x="0" y="63115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3" name="Freeform 3"/>
          <p:cNvSpPr/>
          <p:nvPr/>
        </p:nvSpPr>
        <p:spPr>
          <a:xfrm>
            <a:off x="14609303" y="335263"/>
            <a:ext cx="3014236" cy="1677666"/>
          </a:xfrm>
          <a:custGeom>
            <a:avLst/>
            <a:gdLst/>
            <a:ahLst/>
            <a:cxnLst/>
            <a:rect l="l" t="t" r="r" b="b"/>
            <a:pathLst>
              <a:path w="3014236" h="1677666">
                <a:moveTo>
                  <a:pt x="0" y="0"/>
                </a:moveTo>
                <a:lnTo>
                  <a:pt x="3014236" y="0"/>
                </a:lnTo>
                <a:lnTo>
                  <a:pt x="3014236" y="1677666"/>
                </a:lnTo>
                <a:lnTo>
                  <a:pt x="0" y="167766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N"/>
          </a:p>
        </p:txBody>
      </p:sp>
      <p:grpSp>
        <p:nvGrpSpPr>
          <p:cNvPr id="4" name="Group 4"/>
          <p:cNvGrpSpPr/>
          <p:nvPr/>
        </p:nvGrpSpPr>
        <p:grpSpPr>
          <a:xfrm>
            <a:off x="12985567" y="5644025"/>
            <a:ext cx="5597738" cy="4982032"/>
            <a:chOff x="0" y="0"/>
            <a:chExt cx="7463651" cy="6642709"/>
          </a:xfrm>
        </p:grpSpPr>
        <p:sp>
          <p:nvSpPr>
            <p:cNvPr id="5" name="Freeform 5"/>
            <p:cNvSpPr/>
            <p:nvPr/>
          </p:nvSpPr>
          <p:spPr>
            <a:xfrm>
              <a:off x="0" y="0"/>
              <a:ext cx="7463409" cy="6642354"/>
            </a:xfrm>
            <a:custGeom>
              <a:avLst/>
              <a:gdLst/>
              <a:ahLst/>
              <a:cxnLst/>
              <a:rect l="l" t="t" r="r" b="b"/>
              <a:pathLst>
                <a:path w="7463409" h="6642354">
                  <a:moveTo>
                    <a:pt x="7459599" y="331470"/>
                  </a:moveTo>
                  <a:cubicBezTo>
                    <a:pt x="7459599" y="331470"/>
                    <a:pt x="5387594" y="0"/>
                    <a:pt x="4085082" y="2826004"/>
                  </a:cubicBezTo>
                  <a:cubicBezTo>
                    <a:pt x="2632583" y="2826004"/>
                    <a:pt x="1835404" y="4029837"/>
                    <a:pt x="1835404" y="5383403"/>
                  </a:cubicBezTo>
                  <a:cubicBezTo>
                    <a:pt x="560451" y="5383403"/>
                    <a:pt x="0" y="6642354"/>
                    <a:pt x="0" y="6642354"/>
                  </a:cubicBezTo>
                  <a:lnTo>
                    <a:pt x="7463409" y="6642354"/>
                  </a:lnTo>
                  <a:lnTo>
                    <a:pt x="7463409" y="331470"/>
                  </a:lnTo>
                  <a:close/>
                </a:path>
              </a:pathLst>
            </a:custGeom>
            <a:gradFill rotWithShape="1">
              <a:gsLst>
                <a:gs pos="0">
                  <a:srgbClr val="FEFAF9">
                    <a:alpha val="13929"/>
                  </a:srgbClr>
                </a:gs>
                <a:gs pos="100000">
                  <a:srgbClr val="FEFAF9">
                    <a:alpha val="74000"/>
                  </a:srgbClr>
                </a:gs>
              </a:gsLst>
              <a:lin ang="8099331"/>
            </a:gradFill>
          </p:spPr>
          <p:txBody>
            <a:bodyPr/>
            <a:lstStyle/>
            <a:p>
              <a:endParaRPr lang="en-IN"/>
            </a:p>
          </p:txBody>
        </p:sp>
      </p:grpSp>
      <p:sp>
        <p:nvSpPr>
          <p:cNvPr id="6" name="TextBox 6"/>
          <p:cNvSpPr txBox="1"/>
          <p:nvPr/>
        </p:nvSpPr>
        <p:spPr>
          <a:xfrm>
            <a:off x="673079" y="2552700"/>
            <a:ext cx="16586221" cy="6914642"/>
          </a:xfrm>
          <a:prstGeom prst="rect">
            <a:avLst/>
          </a:prstGeom>
        </p:spPr>
        <p:txBody>
          <a:bodyPr lIns="0" tIns="0" rIns="0" bIns="0" rtlCol="0" anchor="t">
            <a:spAutoFit/>
          </a:bodyPr>
          <a:lstStyle/>
          <a:p>
            <a:pPr marL="1304034" lvl="2" indent="-434678" algn="just">
              <a:lnSpc>
                <a:spcPts val="4227"/>
              </a:lnSpc>
              <a:buAutoNum type="alphaLcPeriod"/>
            </a:pPr>
            <a:r>
              <a:rPr lang="en-US" sz="2800" i="1" dirty="0" err="1">
                <a:solidFill>
                  <a:srgbClr val="213363"/>
                </a:solidFill>
                <a:latin typeface="Source Sans Pro Italics"/>
                <a:ea typeface="Source Sans Pro Italics"/>
                <a:cs typeface="Source Sans Pro Italics"/>
                <a:sym typeface="Source Sans Pro Italics"/>
              </a:rPr>
              <a:t>Melyani</a:t>
            </a:r>
            <a:r>
              <a:rPr lang="en-US" sz="2800" i="1" dirty="0">
                <a:solidFill>
                  <a:srgbClr val="213363"/>
                </a:solidFill>
                <a:latin typeface="Source Sans Pro Italics"/>
                <a:ea typeface="Source Sans Pro Italics"/>
                <a:cs typeface="Source Sans Pro Italics"/>
                <a:sym typeface="Source Sans Pro Italics"/>
              </a:rPr>
              <a:t>, Cheryl.</a:t>
            </a:r>
            <a:r>
              <a:rPr lang="en-US" sz="2800" dirty="0">
                <a:solidFill>
                  <a:srgbClr val="213363"/>
                </a:solidFill>
                <a:latin typeface="Source Sans Pro"/>
                <a:ea typeface="Source Sans Pro"/>
                <a:cs typeface="Source Sans Pro"/>
                <a:sym typeface="Source Sans Pro"/>
              </a:rPr>
              <a:t> (2022). </a:t>
            </a:r>
            <a:r>
              <a:rPr lang="en-US" sz="2800" b="1" dirty="0">
                <a:solidFill>
                  <a:srgbClr val="213363"/>
                </a:solidFill>
                <a:latin typeface="Source Sans Pro Bold"/>
                <a:ea typeface="Source Sans Pro Bold"/>
                <a:cs typeface="Source Sans Pro Bold"/>
                <a:sym typeface="Source Sans Pro Bold"/>
              </a:rPr>
              <a:t>Hotel Recommendation System with Content-Based Filtering Approach </a:t>
            </a:r>
            <a:r>
              <a:rPr lang="en-US" sz="2800" dirty="0">
                <a:solidFill>
                  <a:srgbClr val="213363"/>
                </a:solidFill>
                <a:latin typeface="Source Sans Pro"/>
                <a:ea typeface="Source Sans Pro"/>
                <a:cs typeface="Source Sans Pro"/>
                <a:sym typeface="Source Sans Pro"/>
              </a:rPr>
              <a:t>(Case Study: Hotel in Yogyakarta on </a:t>
            </a:r>
            <a:r>
              <a:rPr lang="en-US" sz="2800" dirty="0" err="1">
                <a:solidFill>
                  <a:srgbClr val="213363"/>
                </a:solidFill>
                <a:latin typeface="Source Sans Pro"/>
                <a:ea typeface="Source Sans Pro"/>
                <a:cs typeface="Source Sans Pro"/>
                <a:sym typeface="Source Sans Pro"/>
              </a:rPr>
              <a:t>Nusatrip</a:t>
            </a:r>
            <a:r>
              <a:rPr lang="en-US" sz="2800" dirty="0">
                <a:solidFill>
                  <a:srgbClr val="213363"/>
                </a:solidFill>
                <a:latin typeface="Source Sans Pro"/>
                <a:ea typeface="Source Sans Pro"/>
                <a:cs typeface="Source Sans Pro"/>
                <a:sym typeface="Source Sans Pro"/>
              </a:rPr>
              <a:t> Website). J </a:t>
            </a:r>
            <a:r>
              <a:rPr lang="en-US" sz="2800" dirty="0" err="1">
                <a:solidFill>
                  <a:srgbClr val="213363"/>
                </a:solidFill>
                <a:latin typeface="Source Sans Pro"/>
                <a:ea typeface="Source Sans Pro"/>
                <a:cs typeface="Source Sans Pro"/>
                <a:sym typeface="Source Sans Pro"/>
              </a:rPr>
              <a:t>Statistika</a:t>
            </a:r>
            <a:r>
              <a:rPr lang="en-US" sz="2800" dirty="0">
                <a:solidFill>
                  <a:srgbClr val="213363"/>
                </a:solidFill>
                <a:latin typeface="Source Sans Pro"/>
                <a:ea typeface="Source Sans Pro"/>
                <a:cs typeface="Source Sans Pro"/>
                <a:sym typeface="Source Sans Pro"/>
              </a:rPr>
              <a:t>: </a:t>
            </a:r>
            <a:r>
              <a:rPr lang="en-US" sz="2800" dirty="0" err="1">
                <a:solidFill>
                  <a:srgbClr val="213363"/>
                </a:solidFill>
                <a:latin typeface="Source Sans Pro"/>
                <a:ea typeface="Source Sans Pro"/>
                <a:cs typeface="Source Sans Pro"/>
                <a:sym typeface="Source Sans Pro"/>
              </a:rPr>
              <a:t>Jurnal</a:t>
            </a:r>
            <a:r>
              <a:rPr lang="en-US" sz="2800" dirty="0">
                <a:solidFill>
                  <a:srgbClr val="213363"/>
                </a:solidFill>
                <a:latin typeface="Source Sans Pro"/>
                <a:ea typeface="Source Sans Pro"/>
                <a:cs typeface="Source Sans Pro"/>
                <a:sym typeface="Source Sans Pro"/>
              </a:rPr>
              <a:t> </a:t>
            </a:r>
            <a:r>
              <a:rPr lang="en-US" sz="2800" dirty="0" err="1">
                <a:solidFill>
                  <a:srgbClr val="213363"/>
                </a:solidFill>
                <a:latin typeface="Source Sans Pro"/>
                <a:ea typeface="Source Sans Pro"/>
                <a:cs typeface="Source Sans Pro"/>
                <a:sym typeface="Source Sans Pro"/>
              </a:rPr>
              <a:t>Ilmiah</a:t>
            </a:r>
            <a:r>
              <a:rPr lang="en-US" sz="2800" dirty="0">
                <a:solidFill>
                  <a:srgbClr val="213363"/>
                </a:solidFill>
                <a:latin typeface="Source Sans Pro"/>
                <a:ea typeface="Source Sans Pro"/>
                <a:cs typeface="Source Sans Pro"/>
                <a:sym typeface="Source Sans Pro"/>
              </a:rPr>
              <a:t> </a:t>
            </a:r>
            <a:r>
              <a:rPr lang="en-US" sz="2800" dirty="0" err="1">
                <a:solidFill>
                  <a:srgbClr val="213363"/>
                </a:solidFill>
                <a:latin typeface="Source Sans Pro"/>
                <a:ea typeface="Source Sans Pro"/>
                <a:cs typeface="Source Sans Pro"/>
                <a:sym typeface="Source Sans Pro"/>
              </a:rPr>
              <a:t>Teori</a:t>
            </a:r>
            <a:r>
              <a:rPr lang="en-US" sz="2800" dirty="0">
                <a:solidFill>
                  <a:srgbClr val="213363"/>
                </a:solidFill>
                <a:latin typeface="Source Sans Pro"/>
                <a:ea typeface="Source Sans Pro"/>
                <a:cs typeface="Source Sans Pro"/>
                <a:sym typeface="Source Sans Pro"/>
              </a:rPr>
              <a:t> dan </a:t>
            </a:r>
            <a:r>
              <a:rPr lang="en-US" sz="2800" dirty="0" err="1">
                <a:solidFill>
                  <a:srgbClr val="213363"/>
                </a:solidFill>
                <a:latin typeface="Source Sans Pro"/>
                <a:ea typeface="Source Sans Pro"/>
                <a:cs typeface="Source Sans Pro"/>
                <a:sym typeface="Source Sans Pro"/>
              </a:rPr>
              <a:t>Aplikasi</a:t>
            </a:r>
            <a:r>
              <a:rPr lang="en-US" sz="2800" dirty="0">
                <a:solidFill>
                  <a:srgbClr val="213363"/>
                </a:solidFill>
                <a:latin typeface="Source Sans Pro"/>
                <a:ea typeface="Source Sans Pro"/>
                <a:cs typeface="Source Sans Pro"/>
                <a:sym typeface="Source Sans Pro"/>
              </a:rPr>
              <a:t> </a:t>
            </a:r>
            <a:r>
              <a:rPr lang="en-US" sz="2800" dirty="0" err="1">
                <a:solidFill>
                  <a:srgbClr val="213363"/>
                </a:solidFill>
                <a:latin typeface="Source Sans Pro"/>
                <a:ea typeface="Source Sans Pro"/>
                <a:cs typeface="Source Sans Pro"/>
                <a:sym typeface="Source Sans Pro"/>
              </a:rPr>
              <a:t>Statistika</a:t>
            </a:r>
            <a:r>
              <a:rPr lang="en-US" sz="2800" dirty="0">
                <a:solidFill>
                  <a:srgbClr val="213363"/>
                </a:solidFill>
                <a:latin typeface="Source Sans Pro"/>
                <a:ea typeface="Source Sans Pro"/>
                <a:cs typeface="Source Sans Pro"/>
                <a:sym typeface="Source Sans Pro"/>
              </a:rPr>
              <a:t>. 15. 10.36456/</a:t>
            </a:r>
            <a:r>
              <a:rPr lang="en-US" sz="2800" dirty="0" err="1">
                <a:solidFill>
                  <a:srgbClr val="213363"/>
                </a:solidFill>
                <a:latin typeface="Source Sans Pro"/>
                <a:ea typeface="Source Sans Pro"/>
                <a:cs typeface="Source Sans Pro"/>
                <a:sym typeface="Source Sans Pro"/>
              </a:rPr>
              <a:t>jstat.vol15.no1.a5375</a:t>
            </a:r>
            <a:r>
              <a:rPr lang="en-US" sz="2800" dirty="0">
                <a:solidFill>
                  <a:srgbClr val="213363"/>
                </a:solidFill>
                <a:latin typeface="Source Sans Pro"/>
                <a:ea typeface="Source Sans Pro"/>
                <a:cs typeface="Source Sans Pro"/>
                <a:sym typeface="Source Sans Pro"/>
              </a:rPr>
              <a:t>. </a:t>
            </a:r>
          </a:p>
          <a:p>
            <a:pPr marL="1304034" lvl="2" indent="-434678" algn="just">
              <a:lnSpc>
                <a:spcPts val="4227"/>
              </a:lnSpc>
              <a:buAutoNum type="alphaLcPeriod"/>
            </a:pPr>
            <a:r>
              <a:rPr lang="en-US" sz="2800" i="1" dirty="0">
                <a:solidFill>
                  <a:srgbClr val="213363"/>
                </a:solidFill>
                <a:latin typeface="Source Sans Pro Italics"/>
                <a:ea typeface="Source Sans Pro Italics"/>
                <a:cs typeface="Source Sans Pro Italics"/>
                <a:sym typeface="Source Sans Pro Italics"/>
              </a:rPr>
              <a:t>Alana, </a:t>
            </a:r>
            <a:r>
              <a:rPr lang="en-US" sz="2800" i="1" dirty="0" err="1">
                <a:solidFill>
                  <a:srgbClr val="213363"/>
                </a:solidFill>
                <a:latin typeface="Source Sans Pro Italics"/>
                <a:ea typeface="Source Sans Pro Italics"/>
                <a:cs typeface="Source Sans Pro Italics"/>
                <a:sym typeface="Source Sans Pro Italics"/>
              </a:rPr>
              <a:t>Reyhan</a:t>
            </a:r>
            <a:r>
              <a:rPr lang="en-US" sz="2800" i="1" dirty="0">
                <a:solidFill>
                  <a:srgbClr val="213363"/>
                </a:solidFill>
                <a:latin typeface="Source Sans Pro Italics"/>
                <a:ea typeface="Source Sans Pro Italics"/>
                <a:cs typeface="Source Sans Pro Italics"/>
                <a:sym typeface="Source Sans Pro Italics"/>
              </a:rPr>
              <a:t> &amp; Hartanto, Adi. (2024).</a:t>
            </a:r>
            <a:r>
              <a:rPr lang="en-US" sz="2800" dirty="0">
                <a:solidFill>
                  <a:srgbClr val="213363"/>
                </a:solidFill>
                <a:latin typeface="Source Sans Pro"/>
                <a:ea typeface="Source Sans Pro"/>
                <a:cs typeface="Source Sans Pro"/>
                <a:sym typeface="Source Sans Pro"/>
              </a:rPr>
              <a:t> </a:t>
            </a:r>
            <a:r>
              <a:rPr lang="en-US" sz="2800" b="1" dirty="0">
                <a:solidFill>
                  <a:srgbClr val="213363"/>
                </a:solidFill>
                <a:latin typeface="Source Sans Pro Bold"/>
                <a:ea typeface="Source Sans Pro Bold"/>
                <a:cs typeface="Source Sans Pro Bold"/>
                <a:sym typeface="Source Sans Pro Bold"/>
              </a:rPr>
              <a:t>Implementation of Content Based Filtering Algorithm in Comic Recommendation System</a:t>
            </a:r>
            <a:r>
              <a:rPr lang="en-US" sz="2800" dirty="0">
                <a:solidFill>
                  <a:srgbClr val="213363"/>
                </a:solidFill>
                <a:latin typeface="Source Sans Pro"/>
                <a:ea typeface="Source Sans Pro"/>
                <a:cs typeface="Source Sans Pro"/>
                <a:sym typeface="Source Sans Pro"/>
              </a:rPr>
              <a:t> </a:t>
            </a:r>
            <a:r>
              <a:rPr lang="en-US" sz="2800" dirty="0" err="1">
                <a:solidFill>
                  <a:srgbClr val="213363"/>
                </a:solidFill>
                <a:latin typeface="Source Sans Pro"/>
                <a:ea typeface="Source Sans Pro"/>
                <a:cs typeface="Source Sans Pro"/>
                <a:sym typeface="Source Sans Pro"/>
              </a:rPr>
              <a:t>SISTEMASI</a:t>
            </a:r>
            <a:r>
              <a:rPr lang="en-US" sz="2800" dirty="0">
                <a:solidFill>
                  <a:srgbClr val="213363"/>
                </a:solidFill>
                <a:latin typeface="Source Sans Pro"/>
                <a:ea typeface="Source Sans Pro"/>
                <a:cs typeface="Source Sans Pro"/>
                <a:sym typeface="Source Sans Pro"/>
              </a:rPr>
              <a:t>. 13. 1344. 10.32520/</a:t>
            </a:r>
            <a:r>
              <a:rPr lang="en-US" sz="2800" dirty="0" err="1">
                <a:solidFill>
                  <a:srgbClr val="213363"/>
                </a:solidFill>
                <a:latin typeface="Source Sans Pro"/>
                <a:ea typeface="Source Sans Pro"/>
                <a:cs typeface="Source Sans Pro"/>
                <a:sym typeface="Source Sans Pro"/>
              </a:rPr>
              <a:t>stmsi.v13i4.2944</a:t>
            </a:r>
            <a:r>
              <a:rPr lang="en-US" sz="2800" dirty="0">
                <a:solidFill>
                  <a:srgbClr val="213363"/>
                </a:solidFill>
                <a:latin typeface="Source Sans Pro"/>
                <a:ea typeface="Source Sans Pro"/>
                <a:cs typeface="Source Sans Pro"/>
                <a:sym typeface="Source Sans Pro"/>
              </a:rPr>
              <a:t>. </a:t>
            </a:r>
          </a:p>
          <a:p>
            <a:pPr marL="1304034" lvl="2" indent="-434678" algn="just">
              <a:lnSpc>
                <a:spcPts val="4227"/>
              </a:lnSpc>
              <a:buAutoNum type="alphaLcPeriod"/>
            </a:pPr>
            <a:r>
              <a:rPr lang="en-US" sz="2800" i="1" dirty="0">
                <a:solidFill>
                  <a:srgbClr val="213363"/>
                </a:solidFill>
                <a:latin typeface="Source Sans Pro Italics"/>
                <a:ea typeface="Source Sans Pro Italics"/>
                <a:cs typeface="Source Sans Pro Italics"/>
                <a:sym typeface="Source Sans Pro Italics"/>
              </a:rPr>
              <a:t>Samir, Heba &amp; Abd-</a:t>
            </a:r>
            <a:r>
              <a:rPr lang="en-US" sz="2800" i="1" dirty="0" err="1">
                <a:solidFill>
                  <a:srgbClr val="213363"/>
                </a:solidFill>
                <a:latin typeface="Source Sans Pro Italics"/>
                <a:ea typeface="Source Sans Pro Italics"/>
                <a:cs typeface="Source Sans Pro Italics"/>
                <a:sym typeface="Source Sans Pro Italics"/>
              </a:rPr>
              <a:t>Elmegid</a:t>
            </a:r>
            <a:r>
              <a:rPr lang="en-US" sz="2800" i="1" dirty="0">
                <a:solidFill>
                  <a:srgbClr val="213363"/>
                </a:solidFill>
                <a:latin typeface="Source Sans Pro Italics"/>
                <a:ea typeface="Source Sans Pro Italics"/>
                <a:cs typeface="Source Sans Pro Italics"/>
                <a:sym typeface="Source Sans Pro Italics"/>
              </a:rPr>
              <a:t>, Laila &amp; Marie, Mohamed. (2023).</a:t>
            </a:r>
            <a:r>
              <a:rPr lang="en-US" sz="2800" dirty="0">
                <a:solidFill>
                  <a:srgbClr val="213363"/>
                </a:solidFill>
                <a:latin typeface="Source Sans Pro"/>
                <a:ea typeface="Source Sans Pro"/>
                <a:cs typeface="Source Sans Pro"/>
                <a:sym typeface="Source Sans Pro"/>
              </a:rPr>
              <a:t> </a:t>
            </a:r>
            <a:r>
              <a:rPr lang="en-US" sz="2800" b="1" dirty="0">
                <a:solidFill>
                  <a:srgbClr val="213363"/>
                </a:solidFill>
                <a:latin typeface="Source Sans Pro Bold"/>
                <a:ea typeface="Source Sans Pro Bold"/>
                <a:cs typeface="Source Sans Pro Bold"/>
                <a:sym typeface="Source Sans Pro Bold"/>
              </a:rPr>
              <a:t>Sentiment analysis model for Airline customers’ feedback using deep learning techniques</a:t>
            </a:r>
            <a:r>
              <a:rPr lang="en-US" sz="2800" dirty="0">
                <a:solidFill>
                  <a:srgbClr val="213363"/>
                </a:solidFill>
                <a:latin typeface="Source Sans Pro"/>
                <a:ea typeface="Source Sans Pro"/>
                <a:cs typeface="Source Sans Pro"/>
                <a:sym typeface="Source Sans Pro"/>
              </a:rPr>
              <a:t> International Journal of Engineering Business Management. 15. 10.1177/18479790231206019. </a:t>
            </a:r>
          </a:p>
          <a:p>
            <a:pPr marL="1304034" lvl="2" indent="-434678" algn="just">
              <a:lnSpc>
                <a:spcPts val="4227"/>
              </a:lnSpc>
              <a:buAutoNum type="alphaLcPeriod"/>
            </a:pPr>
            <a:r>
              <a:rPr lang="en-US" sz="2800" i="1" dirty="0" err="1">
                <a:solidFill>
                  <a:srgbClr val="213363"/>
                </a:solidFill>
                <a:latin typeface="Source Sans Pro Italics"/>
                <a:ea typeface="Source Sans Pro Italics"/>
                <a:cs typeface="Source Sans Pro Italics"/>
                <a:sym typeface="Source Sans Pro Italics"/>
              </a:rPr>
              <a:t>Chaurasia</a:t>
            </a:r>
            <a:r>
              <a:rPr lang="en-US" sz="2800" i="1" dirty="0">
                <a:solidFill>
                  <a:srgbClr val="213363"/>
                </a:solidFill>
                <a:latin typeface="Source Sans Pro Italics"/>
                <a:ea typeface="Source Sans Pro Italics"/>
                <a:cs typeface="Source Sans Pro Italics"/>
                <a:sym typeface="Source Sans Pro Italics"/>
              </a:rPr>
              <a:t>, </a:t>
            </a:r>
            <a:r>
              <a:rPr lang="en-US" sz="2800" i="1" dirty="0" err="1">
                <a:solidFill>
                  <a:srgbClr val="213363"/>
                </a:solidFill>
                <a:latin typeface="Source Sans Pro Italics"/>
                <a:ea typeface="Source Sans Pro Italics"/>
                <a:cs typeface="Source Sans Pro Italics"/>
                <a:sym typeface="Source Sans Pro Italics"/>
              </a:rPr>
              <a:t>Suhashini</a:t>
            </a:r>
            <a:r>
              <a:rPr lang="en-US" sz="2800" i="1" dirty="0">
                <a:solidFill>
                  <a:srgbClr val="213363"/>
                </a:solidFill>
                <a:latin typeface="Source Sans Pro Italics"/>
                <a:ea typeface="Source Sans Pro Italics"/>
                <a:cs typeface="Source Sans Pro Italics"/>
                <a:sym typeface="Source Sans Pro Italics"/>
              </a:rPr>
              <a:t> &amp; </a:t>
            </a:r>
            <a:r>
              <a:rPr lang="en-US" sz="2800" i="1" dirty="0" err="1">
                <a:solidFill>
                  <a:srgbClr val="213363"/>
                </a:solidFill>
                <a:latin typeface="Source Sans Pro Italics"/>
                <a:ea typeface="Source Sans Pro Italics"/>
                <a:cs typeface="Source Sans Pro Italics"/>
                <a:sym typeface="Source Sans Pro Italics"/>
              </a:rPr>
              <a:t>Sherekar</a:t>
            </a:r>
            <a:r>
              <a:rPr lang="en-US" sz="2800" i="1" dirty="0">
                <a:solidFill>
                  <a:srgbClr val="213363"/>
                </a:solidFill>
                <a:latin typeface="Source Sans Pro Italics"/>
                <a:ea typeface="Source Sans Pro Italics"/>
                <a:cs typeface="Source Sans Pro Italics"/>
                <a:sym typeface="Source Sans Pro Italics"/>
              </a:rPr>
              <a:t>, Swati. (2023).</a:t>
            </a:r>
            <a:r>
              <a:rPr lang="en-US" sz="2800" dirty="0">
                <a:solidFill>
                  <a:srgbClr val="213363"/>
                </a:solidFill>
                <a:latin typeface="Source Sans Pro"/>
                <a:ea typeface="Source Sans Pro"/>
                <a:cs typeface="Source Sans Pro"/>
                <a:sym typeface="Source Sans Pro"/>
              </a:rPr>
              <a:t> </a:t>
            </a:r>
            <a:r>
              <a:rPr lang="en-US" sz="2800" b="1" dirty="0">
                <a:solidFill>
                  <a:srgbClr val="213363"/>
                </a:solidFill>
                <a:latin typeface="Source Sans Pro Bold"/>
                <a:ea typeface="Source Sans Pro Bold"/>
                <a:cs typeface="Source Sans Pro Bold"/>
                <a:sym typeface="Source Sans Pro Bold"/>
              </a:rPr>
              <a:t>Sentiment Analysis of Twitter Data by Natural Language Processing and Machine Learning</a:t>
            </a:r>
            <a:r>
              <a:rPr lang="en-US" sz="2800" dirty="0">
                <a:solidFill>
                  <a:srgbClr val="213363"/>
                </a:solidFill>
                <a:latin typeface="Source Sans Pro"/>
                <a:ea typeface="Source Sans Pro"/>
                <a:cs typeface="Source Sans Pro"/>
                <a:sym typeface="Source Sans Pro"/>
              </a:rPr>
              <a:t> 10.1007/978-981-99-2768-5_6. </a:t>
            </a:r>
          </a:p>
          <a:p>
            <a:pPr marL="1304034" lvl="2" indent="-434678" algn="just">
              <a:lnSpc>
                <a:spcPts val="4227"/>
              </a:lnSpc>
              <a:buAutoNum type="alphaLcPeriod"/>
            </a:pPr>
            <a:r>
              <a:rPr lang="en-US" sz="2800" i="1" dirty="0" err="1">
                <a:solidFill>
                  <a:srgbClr val="213363"/>
                </a:solidFill>
                <a:latin typeface="Source Sans Pro Italics"/>
                <a:ea typeface="Source Sans Pro Italics"/>
                <a:cs typeface="Source Sans Pro Italics"/>
                <a:sym typeface="Source Sans Pro Italics"/>
              </a:rPr>
              <a:t>Kannappan</a:t>
            </a:r>
            <a:r>
              <a:rPr lang="en-US" sz="2800" i="1" dirty="0">
                <a:solidFill>
                  <a:srgbClr val="213363"/>
                </a:solidFill>
                <a:latin typeface="Source Sans Pro Italics"/>
                <a:ea typeface="Source Sans Pro Italics"/>
                <a:cs typeface="Source Sans Pro Italics"/>
                <a:sym typeface="Source Sans Pro Italics"/>
              </a:rPr>
              <a:t>, </a:t>
            </a:r>
            <a:r>
              <a:rPr lang="en-US" sz="2800" i="1" dirty="0" err="1">
                <a:solidFill>
                  <a:srgbClr val="213363"/>
                </a:solidFill>
                <a:latin typeface="Source Sans Pro Italics"/>
                <a:ea typeface="Source Sans Pro Italics"/>
                <a:cs typeface="Source Sans Pro Italics"/>
                <a:sym typeface="Source Sans Pro Italics"/>
              </a:rPr>
              <a:t>Sindhura</a:t>
            </a:r>
            <a:r>
              <a:rPr lang="en-US" sz="2800" i="1" dirty="0">
                <a:solidFill>
                  <a:srgbClr val="213363"/>
                </a:solidFill>
                <a:latin typeface="Source Sans Pro Italics"/>
                <a:ea typeface="Source Sans Pro Italics"/>
                <a:cs typeface="Source Sans Pro Italics"/>
                <a:sym typeface="Source Sans Pro Italics"/>
              </a:rPr>
              <a:t>. (2023).</a:t>
            </a:r>
            <a:r>
              <a:rPr lang="en-US" sz="2800" dirty="0">
                <a:solidFill>
                  <a:srgbClr val="213363"/>
                </a:solidFill>
                <a:latin typeface="Source Sans Pro"/>
                <a:ea typeface="Source Sans Pro"/>
                <a:cs typeface="Source Sans Pro"/>
                <a:sym typeface="Source Sans Pro"/>
              </a:rPr>
              <a:t> </a:t>
            </a:r>
            <a:r>
              <a:rPr lang="en-US" sz="2800" b="1" dirty="0">
                <a:solidFill>
                  <a:srgbClr val="213363"/>
                </a:solidFill>
                <a:latin typeface="Source Sans Pro Bold"/>
                <a:ea typeface="Source Sans Pro Bold"/>
                <a:cs typeface="Source Sans Pro Bold"/>
                <a:sym typeface="Source Sans Pro Bold"/>
              </a:rPr>
              <a:t>SENTIMENT ANALYSIS USING NATURAL LANGUAGE PROCESSING AND MACHINE LEARNING</a:t>
            </a:r>
            <a:r>
              <a:rPr lang="en-US" sz="2800" dirty="0">
                <a:solidFill>
                  <a:srgbClr val="213363"/>
                </a:solidFill>
                <a:latin typeface="Source Sans Pro"/>
                <a:ea typeface="Source Sans Pro"/>
                <a:cs typeface="Source Sans Pro"/>
                <a:sym typeface="Source Sans Pro"/>
              </a:rPr>
              <a:t> Shu Ju Cai Ji Yu Chu Li/Journal of Data Acquisition and Processing. 38. 520-526. 10.5281/</a:t>
            </a:r>
            <a:r>
              <a:rPr lang="en-US" sz="2800" dirty="0" err="1">
                <a:solidFill>
                  <a:srgbClr val="213363"/>
                </a:solidFill>
                <a:latin typeface="Source Sans Pro"/>
                <a:ea typeface="Source Sans Pro"/>
                <a:cs typeface="Source Sans Pro"/>
                <a:sym typeface="Source Sans Pro"/>
              </a:rPr>
              <a:t>zenodo.7766376</a:t>
            </a:r>
            <a:r>
              <a:rPr lang="en-US" sz="2800" dirty="0">
                <a:solidFill>
                  <a:srgbClr val="213363"/>
                </a:solidFill>
                <a:latin typeface="Source Sans Pro"/>
                <a:ea typeface="Source Sans Pro"/>
                <a:cs typeface="Source Sans Pro"/>
                <a:sym typeface="Source Sans Pro"/>
              </a:rPr>
              <a:t>. </a:t>
            </a:r>
          </a:p>
        </p:txBody>
      </p:sp>
      <p:sp>
        <p:nvSpPr>
          <p:cNvPr id="7" name="Freeform 7"/>
          <p:cNvSpPr/>
          <p:nvPr/>
        </p:nvSpPr>
        <p:spPr>
          <a:xfrm>
            <a:off x="1563300" y="-488200"/>
            <a:ext cx="15161400" cy="2607100"/>
          </a:xfrm>
          <a:custGeom>
            <a:avLst/>
            <a:gdLst/>
            <a:ahLst/>
            <a:cxnLst/>
            <a:rect l="l" t="t" r="r" b="b"/>
            <a:pathLst>
              <a:path w="15161400" h="2607100">
                <a:moveTo>
                  <a:pt x="0" y="0"/>
                </a:moveTo>
                <a:lnTo>
                  <a:pt x="15161400" y="0"/>
                </a:lnTo>
                <a:lnTo>
                  <a:pt x="15161400" y="2607100"/>
                </a:lnTo>
                <a:lnTo>
                  <a:pt x="0" y="26071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IN"/>
          </a:p>
        </p:txBody>
      </p:sp>
      <p:sp>
        <p:nvSpPr>
          <p:cNvPr id="8" name="TextBox 8"/>
          <p:cNvSpPr txBox="1"/>
          <p:nvPr/>
        </p:nvSpPr>
        <p:spPr>
          <a:xfrm>
            <a:off x="1170525" y="876300"/>
            <a:ext cx="15946950" cy="1151149"/>
          </a:xfrm>
          <a:prstGeom prst="rect">
            <a:avLst/>
          </a:prstGeom>
        </p:spPr>
        <p:txBody>
          <a:bodyPr lIns="0" tIns="0" rIns="0" bIns="0" rtlCol="0" anchor="t">
            <a:spAutoFit/>
          </a:bodyPr>
          <a:lstStyle/>
          <a:p>
            <a:pPr algn="ctr">
              <a:lnSpc>
                <a:spcPts val="9479"/>
              </a:lnSpc>
            </a:pPr>
            <a:r>
              <a:rPr lang="en-US" sz="7899" b="1" dirty="0">
                <a:solidFill>
                  <a:srgbClr val="FFFFFF"/>
                </a:solidFill>
                <a:latin typeface="Times New Roman Bold"/>
                <a:ea typeface="Times New Roman Bold"/>
                <a:cs typeface="Times New Roman Bold"/>
                <a:sym typeface="Times New Roman Bold"/>
              </a:rPr>
              <a:t>Bibliography</a:t>
            </a:r>
          </a:p>
        </p:txBody>
      </p:sp>
      <p:sp>
        <p:nvSpPr>
          <p:cNvPr id="9" name="Freeform 9"/>
          <p:cNvSpPr/>
          <p:nvPr/>
        </p:nvSpPr>
        <p:spPr>
          <a:xfrm>
            <a:off x="100827" y="200067"/>
            <a:ext cx="1931208" cy="478162"/>
          </a:xfrm>
          <a:custGeom>
            <a:avLst/>
            <a:gdLst/>
            <a:ahLst/>
            <a:cxnLst/>
            <a:rect l="l" t="t" r="r" b="b"/>
            <a:pathLst>
              <a:path w="1931208" h="478162">
                <a:moveTo>
                  <a:pt x="0" y="0"/>
                </a:moveTo>
                <a:lnTo>
                  <a:pt x="1931208" y="0"/>
                </a:lnTo>
                <a:lnTo>
                  <a:pt x="1931208" y="478162"/>
                </a:lnTo>
                <a:lnTo>
                  <a:pt x="0" y="47816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IN"/>
          </a:p>
        </p:txBody>
      </p:sp>
      <p:sp>
        <p:nvSpPr>
          <p:cNvPr id="10" name="Freeform 10"/>
          <p:cNvSpPr/>
          <p:nvPr/>
        </p:nvSpPr>
        <p:spPr>
          <a:xfrm>
            <a:off x="10361508" y="200067"/>
            <a:ext cx="1931208" cy="478162"/>
          </a:xfrm>
          <a:custGeom>
            <a:avLst/>
            <a:gdLst/>
            <a:ahLst/>
            <a:cxnLst/>
            <a:rect l="l" t="t" r="r" b="b"/>
            <a:pathLst>
              <a:path w="1931208" h="478162">
                <a:moveTo>
                  <a:pt x="0" y="0"/>
                </a:moveTo>
                <a:lnTo>
                  <a:pt x="1931208" y="0"/>
                </a:lnTo>
                <a:lnTo>
                  <a:pt x="1931208" y="478162"/>
                </a:lnTo>
                <a:lnTo>
                  <a:pt x="0" y="47816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IN"/>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A9CBF9"/>
        </a:solidFill>
        <a:effectLst/>
      </p:bgPr>
    </p:bg>
    <p:spTree>
      <p:nvGrpSpPr>
        <p:cNvPr id="1" name=""/>
        <p:cNvGrpSpPr/>
        <p:nvPr/>
      </p:nvGrpSpPr>
      <p:grpSpPr>
        <a:xfrm>
          <a:off x="0" y="0"/>
          <a:ext cx="0" cy="0"/>
          <a:chOff x="0" y="0"/>
          <a:chExt cx="0" cy="0"/>
        </a:xfrm>
      </p:grpSpPr>
      <p:sp>
        <p:nvSpPr>
          <p:cNvPr id="2" name="Freeform 2"/>
          <p:cNvSpPr/>
          <p:nvPr/>
        </p:nvSpPr>
        <p:spPr>
          <a:xfrm>
            <a:off x="2317200" y="-330077"/>
            <a:ext cx="13686261" cy="7258171"/>
          </a:xfrm>
          <a:custGeom>
            <a:avLst/>
            <a:gdLst/>
            <a:ahLst/>
            <a:cxnLst/>
            <a:rect l="l" t="t" r="r" b="b"/>
            <a:pathLst>
              <a:path w="13686261" h="7258171">
                <a:moveTo>
                  <a:pt x="0" y="0"/>
                </a:moveTo>
                <a:lnTo>
                  <a:pt x="13686261" y="0"/>
                </a:lnTo>
                <a:lnTo>
                  <a:pt x="13686261" y="7258171"/>
                </a:lnTo>
                <a:lnTo>
                  <a:pt x="0" y="725817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grpSp>
        <p:nvGrpSpPr>
          <p:cNvPr id="3" name="Group 3"/>
          <p:cNvGrpSpPr/>
          <p:nvPr/>
        </p:nvGrpSpPr>
        <p:grpSpPr>
          <a:xfrm>
            <a:off x="12690242" y="6628442"/>
            <a:ext cx="5597738" cy="4982032"/>
            <a:chOff x="0" y="0"/>
            <a:chExt cx="7463651" cy="6642709"/>
          </a:xfrm>
        </p:grpSpPr>
        <p:sp>
          <p:nvSpPr>
            <p:cNvPr id="4" name="Freeform 4"/>
            <p:cNvSpPr/>
            <p:nvPr/>
          </p:nvSpPr>
          <p:spPr>
            <a:xfrm>
              <a:off x="0" y="0"/>
              <a:ext cx="7463409" cy="6642354"/>
            </a:xfrm>
            <a:custGeom>
              <a:avLst/>
              <a:gdLst/>
              <a:ahLst/>
              <a:cxnLst/>
              <a:rect l="l" t="t" r="r" b="b"/>
              <a:pathLst>
                <a:path w="7463409" h="6642354">
                  <a:moveTo>
                    <a:pt x="7459599" y="331470"/>
                  </a:moveTo>
                  <a:cubicBezTo>
                    <a:pt x="7459599" y="331470"/>
                    <a:pt x="5387594" y="0"/>
                    <a:pt x="4085082" y="2826004"/>
                  </a:cubicBezTo>
                  <a:cubicBezTo>
                    <a:pt x="2632583" y="2826004"/>
                    <a:pt x="1835404" y="4029837"/>
                    <a:pt x="1835404" y="5383403"/>
                  </a:cubicBezTo>
                  <a:cubicBezTo>
                    <a:pt x="560451" y="5383403"/>
                    <a:pt x="0" y="6642354"/>
                    <a:pt x="0" y="6642354"/>
                  </a:cubicBezTo>
                  <a:lnTo>
                    <a:pt x="7463409" y="6642354"/>
                  </a:lnTo>
                  <a:lnTo>
                    <a:pt x="7463409" y="331470"/>
                  </a:lnTo>
                  <a:close/>
                </a:path>
              </a:pathLst>
            </a:custGeom>
            <a:gradFill rotWithShape="1">
              <a:gsLst>
                <a:gs pos="0">
                  <a:srgbClr val="FEFAF9">
                    <a:alpha val="18823"/>
                  </a:srgbClr>
                </a:gs>
                <a:gs pos="100000">
                  <a:srgbClr val="FEFAF9">
                    <a:alpha val="100000"/>
                  </a:srgbClr>
                </a:gs>
              </a:gsLst>
              <a:lin ang="8099331"/>
            </a:gradFill>
          </p:spPr>
          <p:txBody>
            <a:bodyPr/>
            <a:lstStyle/>
            <a:p>
              <a:endParaRPr lang="en-IN"/>
            </a:p>
          </p:txBody>
        </p:sp>
      </p:grpSp>
      <p:grpSp>
        <p:nvGrpSpPr>
          <p:cNvPr id="5" name="Group 5"/>
          <p:cNvGrpSpPr/>
          <p:nvPr/>
        </p:nvGrpSpPr>
        <p:grpSpPr>
          <a:xfrm rot="-10800000">
            <a:off x="-774928" y="-1130608"/>
            <a:ext cx="4964654" cy="4420956"/>
            <a:chOff x="0" y="0"/>
            <a:chExt cx="6619539" cy="5894608"/>
          </a:xfrm>
        </p:grpSpPr>
        <p:sp>
          <p:nvSpPr>
            <p:cNvPr id="6" name="Freeform 6"/>
            <p:cNvSpPr/>
            <p:nvPr/>
          </p:nvSpPr>
          <p:spPr>
            <a:xfrm>
              <a:off x="0" y="0"/>
              <a:ext cx="6619240" cy="5894324"/>
            </a:xfrm>
            <a:custGeom>
              <a:avLst/>
              <a:gdLst/>
              <a:ahLst/>
              <a:cxnLst/>
              <a:rect l="l" t="t" r="r" b="b"/>
              <a:pathLst>
                <a:path w="6619240" h="5894324">
                  <a:moveTo>
                    <a:pt x="6619240" y="294132"/>
                  </a:moveTo>
                  <a:cubicBezTo>
                    <a:pt x="6619240" y="294132"/>
                    <a:pt x="4780661" y="0"/>
                    <a:pt x="3624834" y="2507742"/>
                  </a:cubicBezTo>
                  <a:cubicBezTo>
                    <a:pt x="2335911" y="2507742"/>
                    <a:pt x="1628521" y="3575939"/>
                    <a:pt x="1628521" y="4777105"/>
                  </a:cubicBezTo>
                  <a:cubicBezTo>
                    <a:pt x="497332" y="4777105"/>
                    <a:pt x="0" y="5894324"/>
                    <a:pt x="0" y="5894324"/>
                  </a:cubicBezTo>
                  <a:lnTo>
                    <a:pt x="6619240" y="5894324"/>
                  </a:lnTo>
                  <a:close/>
                </a:path>
              </a:pathLst>
            </a:custGeom>
            <a:gradFill rotWithShape="1">
              <a:gsLst>
                <a:gs pos="0">
                  <a:srgbClr val="FEFAF9">
                    <a:alpha val="18823"/>
                  </a:srgbClr>
                </a:gs>
                <a:gs pos="100000">
                  <a:srgbClr val="FEFAF9">
                    <a:alpha val="100000"/>
                  </a:srgbClr>
                </a:gs>
              </a:gsLst>
              <a:lin ang="18899331"/>
            </a:gradFill>
          </p:spPr>
          <p:txBody>
            <a:bodyPr/>
            <a:lstStyle/>
            <a:p>
              <a:endParaRPr lang="en-IN"/>
            </a:p>
          </p:txBody>
        </p:sp>
      </p:grpSp>
      <p:sp>
        <p:nvSpPr>
          <p:cNvPr id="7" name="TextBox 7"/>
          <p:cNvSpPr txBox="1"/>
          <p:nvPr/>
        </p:nvSpPr>
        <p:spPr>
          <a:xfrm>
            <a:off x="2466391" y="3913801"/>
            <a:ext cx="13387878" cy="2695575"/>
          </a:xfrm>
          <a:prstGeom prst="rect">
            <a:avLst/>
          </a:prstGeom>
        </p:spPr>
        <p:txBody>
          <a:bodyPr lIns="0" tIns="0" rIns="0" bIns="0" rtlCol="0" anchor="t">
            <a:spAutoFit/>
          </a:bodyPr>
          <a:lstStyle/>
          <a:p>
            <a:pPr algn="ctr">
              <a:lnSpc>
                <a:spcPts val="18840"/>
              </a:lnSpc>
            </a:pPr>
            <a:r>
              <a:rPr lang="en-US" sz="15700" b="1">
                <a:solidFill>
                  <a:srgbClr val="FFFFFF"/>
                </a:solidFill>
                <a:latin typeface="Times New Roman Bold"/>
                <a:ea typeface="Times New Roman Bold"/>
                <a:cs typeface="Times New Roman Bold"/>
                <a:sym typeface="Times New Roman Bold"/>
              </a:rPr>
              <a:t>THANK YOU</a:t>
            </a:r>
          </a:p>
        </p:txBody>
      </p:sp>
      <p:sp>
        <p:nvSpPr>
          <p:cNvPr id="8" name="Freeform 8"/>
          <p:cNvSpPr/>
          <p:nvPr/>
        </p:nvSpPr>
        <p:spPr>
          <a:xfrm>
            <a:off x="14072253" y="1501235"/>
            <a:ext cx="1931208" cy="478162"/>
          </a:xfrm>
          <a:custGeom>
            <a:avLst/>
            <a:gdLst/>
            <a:ahLst/>
            <a:cxnLst/>
            <a:rect l="l" t="t" r="r" b="b"/>
            <a:pathLst>
              <a:path w="1931208" h="478162">
                <a:moveTo>
                  <a:pt x="0" y="0"/>
                </a:moveTo>
                <a:lnTo>
                  <a:pt x="1931208" y="0"/>
                </a:lnTo>
                <a:lnTo>
                  <a:pt x="1931208" y="478162"/>
                </a:lnTo>
                <a:lnTo>
                  <a:pt x="0" y="47816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N"/>
          </a:p>
        </p:txBody>
      </p:sp>
      <p:sp>
        <p:nvSpPr>
          <p:cNvPr id="9" name="Freeform 9"/>
          <p:cNvSpPr/>
          <p:nvPr/>
        </p:nvSpPr>
        <p:spPr>
          <a:xfrm>
            <a:off x="6752534" y="8488300"/>
            <a:ext cx="3975178" cy="631158"/>
          </a:xfrm>
          <a:custGeom>
            <a:avLst/>
            <a:gdLst/>
            <a:ahLst/>
            <a:cxnLst/>
            <a:rect l="l" t="t" r="r" b="b"/>
            <a:pathLst>
              <a:path w="3975178" h="631158">
                <a:moveTo>
                  <a:pt x="0" y="0"/>
                </a:moveTo>
                <a:lnTo>
                  <a:pt x="3975178" y="0"/>
                </a:lnTo>
                <a:lnTo>
                  <a:pt x="3975178" y="631158"/>
                </a:lnTo>
                <a:lnTo>
                  <a:pt x="0" y="63115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IN"/>
          </a:p>
        </p:txBody>
      </p:sp>
      <p:sp>
        <p:nvSpPr>
          <p:cNvPr id="10" name="Freeform 10"/>
          <p:cNvSpPr/>
          <p:nvPr/>
        </p:nvSpPr>
        <p:spPr>
          <a:xfrm>
            <a:off x="977048" y="7421809"/>
            <a:ext cx="2680304" cy="2764140"/>
          </a:xfrm>
          <a:custGeom>
            <a:avLst/>
            <a:gdLst/>
            <a:ahLst/>
            <a:cxnLst/>
            <a:rect l="l" t="t" r="r" b="b"/>
            <a:pathLst>
              <a:path w="2680304" h="2764140">
                <a:moveTo>
                  <a:pt x="0" y="0"/>
                </a:moveTo>
                <a:lnTo>
                  <a:pt x="2680304" y="0"/>
                </a:lnTo>
                <a:lnTo>
                  <a:pt x="2680304" y="2764140"/>
                </a:lnTo>
                <a:lnTo>
                  <a:pt x="0" y="2764140"/>
                </a:lnTo>
                <a:lnTo>
                  <a:pt x="0" y="0"/>
                </a:lnTo>
                <a:close/>
              </a:path>
            </a:pathLst>
          </a:custGeom>
          <a:blipFill>
            <a:blip r:embed="rId9">
              <a:alphaModFix amt="80000"/>
              <a:extLst>
                <a:ext uri="{96DAC541-7B7A-43D3-8B79-37D633B846F1}">
                  <asvg:svgBlip xmlns:asvg="http://schemas.microsoft.com/office/drawing/2016/SVG/main" r:embed="rId10"/>
                </a:ext>
              </a:extLst>
            </a:blip>
            <a:stretch>
              <a:fillRect/>
            </a:stretch>
          </a:blipFill>
        </p:spPr>
        <p:txBody>
          <a:bodyPr/>
          <a:lstStyle/>
          <a:p>
            <a:endParaRPr lang="en-IN"/>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A9CBF9"/>
        </a:solidFill>
        <a:effectLst/>
      </p:bgPr>
    </p:bg>
    <p:spTree>
      <p:nvGrpSpPr>
        <p:cNvPr id="1" name=""/>
        <p:cNvGrpSpPr/>
        <p:nvPr/>
      </p:nvGrpSpPr>
      <p:grpSpPr>
        <a:xfrm>
          <a:off x="0" y="0"/>
          <a:ext cx="0" cy="0"/>
          <a:chOff x="0" y="0"/>
          <a:chExt cx="0" cy="0"/>
        </a:xfrm>
      </p:grpSpPr>
      <p:sp>
        <p:nvSpPr>
          <p:cNvPr id="2" name="Freeform 2"/>
          <p:cNvSpPr/>
          <p:nvPr/>
        </p:nvSpPr>
        <p:spPr>
          <a:xfrm>
            <a:off x="13280279" y="2397938"/>
            <a:ext cx="12250229" cy="12588287"/>
          </a:xfrm>
          <a:custGeom>
            <a:avLst/>
            <a:gdLst/>
            <a:ahLst/>
            <a:cxnLst/>
            <a:rect l="l" t="t" r="r" b="b"/>
            <a:pathLst>
              <a:path w="12250229" h="12588287">
                <a:moveTo>
                  <a:pt x="0" y="0"/>
                </a:moveTo>
                <a:lnTo>
                  <a:pt x="12250228" y="0"/>
                </a:lnTo>
                <a:lnTo>
                  <a:pt x="12250228" y="12588286"/>
                </a:lnTo>
                <a:lnTo>
                  <a:pt x="0" y="1258828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Freeform 3"/>
          <p:cNvSpPr/>
          <p:nvPr/>
        </p:nvSpPr>
        <p:spPr>
          <a:xfrm>
            <a:off x="10516756" y="5917795"/>
            <a:ext cx="12250229" cy="12588287"/>
          </a:xfrm>
          <a:custGeom>
            <a:avLst/>
            <a:gdLst/>
            <a:ahLst/>
            <a:cxnLst/>
            <a:rect l="l" t="t" r="r" b="b"/>
            <a:pathLst>
              <a:path w="12250229" h="12588287">
                <a:moveTo>
                  <a:pt x="0" y="0"/>
                </a:moveTo>
                <a:lnTo>
                  <a:pt x="12250229" y="0"/>
                </a:lnTo>
                <a:lnTo>
                  <a:pt x="12250229" y="12588287"/>
                </a:lnTo>
                <a:lnTo>
                  <a:pt x="0" y="12588287"/>
                </a:lnTo>
                <a:lnTo>
                  <a:pt x="0" y="0"/>
                </a:lnTo>
                <a:close/>
              </a:path>
            </a:pathLst>
          </a:custGeom>
          <a:blipFill>
            <a:blip r:embed="rId2">
              <a:extLst>
                <a:ext uri="{96DAC541-7B7A-43D3-8B79-37D633B846F1}">
                  <asvg:svgBlip xmlns:asvg="http://schemas.microsoft.com/office/drawing/2016/SVG/main" r:embed="rId4"/>
                </a:ext>
              </a:extLst>
            </a:blip>
            <a:stretch>
              <a:fillRect/>
            </a:stretch>
          </a:blipFill>
        </p:spPr>
        <p:txBody>
          <a:bodyPr/>
          <a:lstStyle/>
          <a:p>
            <a:endParaRPr lang="en-IN"/>
          </a:p>
        </p:txBody>
      </p:sp>
      <p:sp>
        <p:nvSpPr>
          <p:cNvPr id="4" name="Freeform 4"/>
          <p:cNvSpPr/>
          <p:nvPr/>
        </p:nvSpPr>
        <p:spPr>
          <a:xfrm>
            <a:off x="-6720251" y="479483"/>
            <a:ext cx="12007464" cy="11378294"/>
          </a:xfrm>
          <a:custGeom>
            <a:avLst/>
            <a:gdLst/>
            <a:ahLst/>
            <a:cxnLst/>
            <a:rect l="l" t="t" r="r" b="b"/>
            <a:pathLst>
              <a:path w="12007464" h="11378294">
                <a:moveTo>
                  <a:pt x="0" y="0"/>
                </a:moveTo>
                <a:lnTo>
                  <a:pt x="12007464" y="0"/>
                </a:lnTo>
                <a:lnTo>
                  <a:pt x="12007464" y="11378294"/>
                </a:lnTo>
                <a:lnTo>
                  <a:pt x="0" y="1137829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N"/>
          </a:p>
        </p:txBody>
      </p:sp>
      <p:sp>
        <p:nvSpPr>
          <p:cNvPr id="5" name="Freeform 5"/>
          <p:cNvSpPr/>
          <p:nvPr/>
        </p:nvSpPr>
        <p:spPr>
          <a:xfrm>
            <a:off x="-4997841" y="4914607"/>
            <a:ext cx="12007464" cy="11378294"/>
          </a:xfrm>
          <a:custGeom>
            <a:avLst/>
            <a:gdLst/>
            <a:ahLst/>
            <a:cxnLst/>
            <a:rect l="l" t="t" r="r" b="b"/>
            <a:pathLst>
              <a:path w="12007464" h="11378294">
                <a:moveTo>
                  <a:pt x="0" y="0"/>
                </a:moveTo>
                <a:lnTo>
                  <a:pt x="12007464" y="0"/>
                </a:lnTo>
                <a:lnTo>
                  <a:pt x="12007464" y="11378294"/>
                </a:lnTo>
                <a:lnTo>
                  <a:pt x="0" y="11378294"/>
                </a:lnTo>
                <a:lnTo>
                  <a:pt x="0" y="0"/>
                </a:lnTo>
                <a:close/>
              </a:path>
            </a:pathLst>
          </a:custGeom>
          <a:blipFill>
            <a:blip r:embed="rId5">
              <a:extLst>
                <a:ext uri="{96DAC541-7B7A-43D3-8B79-37D633B846F1}">
                  <asvg:svgBlip xmlns:asvg="http://schemas.microsoft.com/office/drawing/2016/SVG/main" r:embed="rId7"/>
                </a:ext>
              </a:extLst>
            </a:blip>
            <a:stretch>
              <a:fillRect/>
            </a:stretch>
          </a:blipFill>
        </p:spPr>
        <p:txBody>
          <a:bodyPr/>
          <a:lstStyle/>
          <a:p>
            <a:endParaRPr lang="en-IN"/>
          </a:p>
        </p:txBody>
      </p:sp>
      <p:sp>
        <p:nvSpPr>
          <p:cNvPr id="6" name="Freeform 6"/>
          <p:cNvSpPr/>
          <p:nvPr/>
        </p:nvSpPr>
        <p:spPr>
          <a:xfrm>
            <a:off x="7427062" y="-5851827"/>
            <a:ext cx="12521053" cy="12132087"/>
          </a:xfrm>
          <a:custGeom>
            <a:avLst/>
            <a:gdLst/>
            <a:ahLst/>
            <a:cxnLst/>
            <a:rect l="l" t="t" r="r" b="b"/>
            <a:pathLst>
              <a:path w="12521053" h="12132087">
                <a:moveTo>
                  <a:pt x="0" y="0"/>
                </a:moveTo>
                <a:lnTo>
                  <a:pt x="12521054" y="0"/>
                </a:lnTo>
                <a:lnTo>
                  <a:pt x="12521054" y="12132086"/>
                </a:lnTo>
                <a:lnTo>
                  <a:pt x="0" y="1213208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IN"/>
          </a:p>
        </p:txBody>
      </p:sp>
      <p:sp>
        <p:nvSpPr>
          <p:cNvPr id="7" name="Freeform 7"/>
          <p:cNvSpPr/>
          <p:nvPr/>
        </p:nvSpPr>
        <p:spPr>
          <a:xfrm>
            <a:off x="8344502" y="-1359604"/>
            <a:ext cx="12521053" cy="12132087"/>
          </a:xfrm>
          <a:custGeom>
            <a:avLst/>
            <a:gdLst/>
            <a:ahLst/>
            <a:cxnLst/>
            <a:rect l="l" t="t" r="r" b="b"/>
            <a:pathLst>
              <a:path w="12521053" h="12132087">
                <a:moveTo>
                  <a:pt x="0" y="0"/>
                </a:moveTo>
                <a:lnTo>
                  <a:pt x="12521053" y="0"/>
                </a:lnTo>
                <a:lnTo>
                  <a:pt x="12521053" y="12132087"/>
                </a:lnTo>
                <a:lnTo>
                  <a:pt x="0" y="12132087"/>
                </a:lnTo>
                <a:lnTo>
                  <a:pt x="0" y="0"/>
                </a:lnTo>
                <a:close/>
              </a:path>
            </a:pathLst>
          </a:custGeom>
          <a:blipFill>
            <a:blip r:embed="rId8">
              <a:extLst>
                <a:ext uri="{96DAC541-7B7A-43D3-8B79-37D633B846F1}">
                  <asvg:svgBlip xmlns:asvg="http://schemas.microsoft.com/office/drawing/2016/SVG/main" r:embed="rId10"/>
                </a:ext>
              </a:extLst>
            </a:blip>
            <a:stretch>
              <a:fillRect/>
            </a:stretch>
          </a:blipFill>
        </p:spPr>
        <p:txBody>
          <a:bodyPr/>
          <a:lstStyle/>
          <a:p>
            <a:endParaRPr lang="en-IN"/>
          </a:p>
        </p:txBody>
      </p:sp>
      <p:sp>
        <p:nvSpPr>
          <p:cNvPr id="8" name="Freeform 8"/>
          <p:cNvSpPr/>
          <p:nvPr/>
        </p:nvSpPr>
        <p:spPr>
          <a:xfrm>
            <a:off x="-387316" y="893603"/>
            <a:ext cx="2832032" cy="778200"/>
          </a:xfrm>
          <a:custGeom>
            <a:avLst/>
            <a:gdLst/>
            <a:ahLst/>
            <a:cxnLst/>
            <a:rect l="l" t="t" r="r" b="b"/>
            <a:pathLst>
              <a:path w="2832032" h="778200">
                <a:moveTo>
                  <a:pt x="0" y="0"/>
                </a:moveTo>
                <a:lnTo>
                  <a:pt x="2832032" y="0"/>
                </a:lnTo>
                <a:lnTo>
                  <a:pt x="2832032" y="778200"/>
                </a:lnTo>
                <a:lnTo>
                  <a:pt x="0" y="778200"/>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IN"/>
          </a:p>
        </p:txBody>
      </p:sp>
      <p:sp>
        <p:nvSpPr>
          <p:cNvPr id="9" name="TextBox 9"/>
          <p:cNvSpPr txBox="1"/>
          <p:nvPr/>
        </p:nvSpPr>
        <p:spPr>
          <a:xfrm>
            <a:off x="7842595" y="2625852"/>
            <a:ext cx="8278631" cy="4578096"/>
          </a:xfrm>
          <a:prstGeom prst="rect">
            <a:avLst/>
          </a:prstGeom>
        </p:spPr>
        <p:txBody>
          <a:bodyPr lIns="0" tIns="0" rIns="0" bIns="0" rtlCol="0" anchor="t">
            <a:spAutoFit/>
          </a:bodyPr>
          <a:lstStyle/>
          <a:p>
            <a:pPr algn="just">
              <a:lnSpc>
                <a:spcPts val="5216"/>
              </a:lnSpc>
            </a:pPr>
            <a:r>
              <a:rPr lang="en-US" sz="3699" b="1">
                <a:solidFill>
                  <a:srgbClr val="213363"/>
                </a:solidFill>
                <a:latin typeface="Source Sans Pro Bold"/>
                <a:ea typeface="Source Sans Pro Bold"/>
                <a:cs typeface="Source Sans Pro Bold"/>
                <a:sym typeface="Source Sans Pro Bold"/>
              </a:rPr>
              <a:t>The project aims to develop a recommendation system using sentiment analysis and predictive modeling to deliver tailored airline suggestions, enhancing customer satisfaction and supporting data driven decisions.</a:t>
            </a:r>
          </a:p>
        </p:txBody>
      </p:sp>
      <p:grpSp>
        <p:nvGrpSpPr>
          <p:cNvPr id="10" name="Group 10"/>
          <p:cNvGrpSpPr/>
          <p:nvPr/>
        </p:nvGrpSpPr>
        <p:grpSpPr>
          <a:xfrm>
            <a:off x="-1474721" y="5869212"/>
            <a:ext cx="4961224" cy="4417788"/>
            <a:chOff x="0" y="0"/>
            <a:chExt cx="6614965" cy="5890384"/>
          </a:xfrm>
        </p:grpSpPr>
        <p:sp>
          <p:nvSpPr>
            <p:cNvPr id="11" name="Freeform 11"/>
            <p:cNvSpPr/>
            <p:nvPr/>
          </p:nvSpPr>
          <p:spPr>
            <a:xfrm>
              <a:off x="254" y="0"/>
              <a:ext cx="6614795" cy="5890133"/>
            </a:xfrm>
            <a:custGeom>
              <a:avLst/>
              <a:gdLst/>
              <a:ahLst/>
              <a:cxnLst/>
              <a:rect l="l" t="t" r="r" b="b"/>
              <a:pathLst>
                <a:path w="6614795" h="5890133">
                  <a:moveTo>
                    <a:pt x="0" y="294005"/>
                  </a:moveTo>
                  <a:cubicBezTo>
                    <a:pt x="0" y="294005"/>
                    <a:pt x="1837309" y="0"/>
                    <a:pt x="2992374" y="2505964"/>
                  </a:cubicBezTo>
                  <a:cubicBezTo>
                    <a:pt x="4280408" y="2505964"/>
                    <a:pt x="4987290" y="3573399"/>
                    <a:pt x="4987290" y="4773676"/>
                  </a:cubicBezTo>
                  <a:cubicBezTo>
                    <a:pt x="6117717" y="4773676"/>
                    <a:pt x="6614795" y="5890133"/>
                    <a:pt x="6614795" y="5890133"/>
                  </a:cubicBezTo>
                  <a:lnTo>
                    <a:pt x="0" y="5890133"/>
                  </a:lnTo>
                  <a:close/>
                </a:path>
              </a:pathLst>
            </a:custGeom>
            <a:gradFill rotWithShape="1">
              <a:gsLst>
                <a:gs pos="0">
                  <a:srgbClr val="FEFAF9">
                    <a:alpha val="18823"/>
                  </a:srgbClr>
                </a:gs>
                <a:gs pos="100000">
                  <a:srgbClr val="FEFAF9">
                    <a:alpha val="100000"/>
                  </a:srgbClr>
                </a:gs>
              </a:gsLst>
              <a:lin ang="8099331"/>
            </a:gradFill>
          </p:spPr>
          <p:txBody>
            <a:bodyPr/>
            <a:lstStyle/>
            <a:p>
              <a:endParaRPr lang="en-IN"/>
            </a:p>
          </p:txBody>
        </p:sp>
      </p:grpSp>
      <p:sp>
        <p:nvSpPr>
          <p:cNvPr id="12" name="Freeform 12"/>
          <p:cNvSpPr/>
          <p:nvPr/>
        </p:nvSpPr>
        <p:spPr>
          <a:xfrm>
            <a:off x="464540" y="3641805"/>
            <a:ext cx="7463780" cy="6396732"/>
          </a:xfrm>
          <a:custGeom>
            <a:avLst/>
            <a:gdLst/>
            <a:ahLst/>
            <a:cxnLst/>
            <a:rect l="l" t="t" r="r" b="b"/>
            <a:pathLst>
              <a:path w="7463780" h="6396732">
                <a:moveTo>
                  <a:pt x="0" y="0"/>
                </a:moveTo>
                <a:lnTo>
                  <a:pt x="7463780" y="0"/>
                </a:lnTo>
                <a:lnTo>
                  <a:pt x="7463780" y="6396732"/>
                </a:lnTo>
                <a:lnTo>
                  <a:pt x="0" y="6396732"/>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IN"/>
          </a:p>
        </p:txBody>
      </p:sp>
      <p:grpSp>
        <p:nvGrpSpPr>
          <p:cNvPr id="13" name="Group 13"/>
          <p:cNvGrpSpPr/>
          <p:nvPr/>
        </p:nvGrpSpPr>
        <p:grpSpPr>
          <a:xfrm>
            <a:off x="15322895" y="6840171"/>
            <a:ext cx="3872809" cy="3446829"/>
            <a:chOff x="0" y="0"/>
            <a:chExt cx="5573760" cy="4960688"/>
          </a:xfrm>
        </p:grpSpPr>
        <p:sp>
          <p:nvSpPr>
            <p:cNvPr id="14" name="Freeform 14"/>
            <p:cNvSpPr/>
            <p:nvPr/>
          </p:nvSpPr>
          <p:spPr>
            <a:xfrm>
              <a:off x="0" y="0"/>
              <a:ext cx="5573522" cy="4960493"/>
            </a:xfrm>
            <a:custGeom>
              <a:avLst/>
              <a:gdLst/>
              <a:ahLst/>
              <a:cxnLst/>
              <a:rect l="l" t="t" r="r" b="b"/>
              <a:pathLst>
                <a:path w="5573522" h="4960493">
                  <a:moveTo>
                    <a:pt x="5570728" y="247523"/>
                  </a:moveTo>
                  <a:cubicBezTo>
                    <a:pt x="5570728" y="247523"/>
                    <a:pt x="4023360" y="0"/>
                    <a:pt x="3050667" y="2110359"/>
                  </a:cubicBezTo>
                  <a:cubicBezTo>
                    <a:pt x="1965960" y="2110359"/>
                    <a:pt x="1370584" y="3009392"/>
                    <a:pt x="1370584" y="4020185"/>
                  </a:cubicBezTo>
                  <a:cubicBezTo>
                    <a:pt x="418592" y="4020312"/>
                    <a:pt x="0" y="4960493"/>
                    <a:pt x="0" y="4960493"/>
                  </a:cubicBezTo>
                  <a:lnTo>
                    <a:pt x="5573522" y="4960493"/>
                  </a:lnTo>
                  <a:lnTo>
                    <a:pt x="5573522" y="247523"/>
                  </a:lnTo>
                  <a:close/>
                </a:path>
              </a:pathLst>
            </a:custGeom>
            <a:gradFill rotWithShape="1">
              <a:gsLst>
                <a:gs pos="0">
                  <a:srgbClr val="FEFAF9">
                    <a:alpha val="18823"/>
                  </a:srgbClr>
                </a:gs>
                <a:gs pos="100000">
                  <a:srgbClr val="FEFAF9">
                    <a:alpha val="100000"/>
                  </a:srgbClr>
                </a:gs>
              </a:gsLst>
              <a:lin ang="8099331"/>
            </a:gradFill>
          </p:spPr>
          <p:txBody>
            <a:bodyPr/>
            <a:lstStyle/>
            <a:p>
              <a:endParaRPr lang="en-IN"/>
            </a:p>
          </p:txBody>
        </p:sp>
      </p:grpSp>
      <p:sp>
        <p:nvSpPr>
          <p:cNvPr id="15" name="Freeform 15"/>
          <p:cNvSpPr/>
          <p:nvPr/>
        </p:nvSpPr>
        <p:spPr>
          <a:xfrm>
            <a:off x="1563300" y="-696675"/>
            <a:ext cx="15161400" cy="2607100"/>
          </a:xfrm>
          <a:custGeom>
            <a:avLst/>
            <a:gdLst/>
            <a:ahLst/>
            <a:cxnLst/>
            <a:rect l="l" t="t" r="r" b="b"/>
            <a:pathLst>
              <a:path w="15161400" h="2607100">
                <a:moveTo>
                  <a:pt x="0" y="0"/>
                </a:moveTo>
                <a:lnTo>
                  <a:pt x="15161400" y="0"/>
                </a:lnTo>
                <a:lnTo>
                  <a:pt x="15161400" y="2607100"/>
                </a:lnTo>
                <a:lnTo>
                  <a:pt x="0" y="2607100"/>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en-IN"/>
          </a:p>
        </p:txBody>
      </p:sp>
      <p:sp>
        <p:nvSpPr>
          <p:cNvPr id="16" name="TextBox 16"/>
          <p:cNvSpPr txBox="1"/>
          <p:nvPr/>
        </p:nvSpPr>
        <p:spPr>
          <a:xfrm>
            <a:off x="1170225" y="666750"/>
            <a:ext cx="15947550" cy="1352550"/>
          </a:xfrm>
          <a:prstGeom prst="rect">
            <a:avLst/>
          </a:prstGeom>
        </p:spPr>
        <p:txBody>
          <a:bodyPr lIns="0" tIns="0" rIns="0" bIns="0" rtlCol="0" anchor="t">
            <a:spAutoFit/>
          </a:bodyPr>
          <a:lstStyle/>
          <a:p>
            <a:pPr algn="ctr">
              <a:lnSpc>
                <a:spcPts val="9479"/>
              </a:lnSpc>
            </a:pPr>
            <a:r>
              <a:rPr lang="en-US" sz="7899" b="1" dirty="0">
                <a:solidFill>
                  <a:srgbClr val="FFFFFF"/>
                </a:solidFill>
                <a:latin typeface="Times New Roman Bold"/>
                <a:ea typeface="Times New Roman Bold"/>
                <a:cs typeface="Times New Roman Bold"/>
                <a:sym typeface="Times New Roman Bold"/>
              </a:rPr>
              <a:t>Problem Statement</a:t>
            </a:r>
          </a:p>
        </p:txBody>
      </p:sp>
      <p:sp>
        <p:nvSpPr>
          <p:cNvPr id="17" name="Freeform 17"/>
          <p:cNvSpPr/>
          <p:nvPr/>
        </p:nvSpPr>
        <p:spPr>
          <a:xfrm>
            <a:off x="11817553" y="7000962"/>
            <a:ext cx="4161244" cy="2682260"/>
          </a:xfrm>
          <a:custGeom>
            <a:avLst/>
            <a:gdLst/>
            <a:ahLst/>
            <a:cxnLst/>
            <a:rect l="l" t="t" r="r" b="b"/>
            <a:pathLst>
              <a:path w="4161244" h="2682260">
                <a:moveTo>
                  <a:pt x="0" y="0"/>
                </a:moveTo>
                <a:lnTo>
                  <a:pt x="4161244" y="0"/>
                </a:lnTo>
                <a:lnTo>
                  <a:pt x="4161244" y="2682260"/>
                </a:lnTo>
                <a:lnTo>
                  <a:pt x="0" y="2682260"/>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en-IN"/>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A9CBF9"/>
        </a:solidFill>
        <a:effectLst/>
      </p:bgPr>
    </p:bg>
    <p:spTree>
      <p:nvGrpSpPr>
        <p:cNvPr id="1" name=""/>
        <p:cNvGrpSpPr/>
        <p:nvPr/>
      </p:nvGrpSpPr>
      <p:grpSpPr>
        <a:xfrm>
          <a:off x="0" y="0"/>
          <a:ext cx="0" cy="0"/>
          <a:chOff x="0" y="0"/>
          <a:chExt cx="0" cy="0"/>
        </a:xfrm>
      </p:grpSpPr>
      <p:grpSp>
        <p:nvGrpSpPr>
          <p:cNvPr id="2" name="Group 2"/>
          <p:cNvGrpSpPr/>
          <p:nvPr/>
        </p:nvGrpSpPr>
        <p:grpSpPr>
          <a:xfrm>
            <a:off x="-2222390" y="-52990"/>
            <a:ext cx="4956932" cy="1736668"/>
            <a:chOff x="0" y="0"/>
            <a:chExt cx="6609243" cy="2315557"/>
          </a:xfrm>
        </p:grpSpPr>
        <p:sp>
          <p:nvSpPr>
            <p:cNvPr id="3" name="Freeform 3"/>
            <p:cNvSpPr/>
            <p:nvPr/>
          </p:nvSpPr>
          <p:spPr>
            <a:xfrm>
              <a:off x="254" y="254"/>
              <a:ext cx="6609080" cy="2315337"/>
            </a:xfrm>
            <a:custGeom>
              <a:avLst/>
              <a:gdLst/>
              <a:ahLst/>
              <a:cxnLst/>
              <a:rect l="l" t="t" r="r" b="b"/>
              <a:pathLst>
                <a:path w="6609080" h="2315337">
                  <a:moveTo>
                    <a:pt x="0" y="340360"/>
                  </a:moveTo>
                  <a:cubicBezTo>
                    <a:pt x="0" y="340360"/>
                    <a:pt x="1227836" y="0"/>
                    <a:pt x="2683510" y="1455674"/>
                  </a:cubicBezTo>
                  <a:cubicBezTo>
                    <a:pt x="3788410" y="613791"/>
                    <a:pt x="4472686" y="1175131"/>
                    <a:pt x="5079492" y="1778508"/>
                  </a:cubicBezTo>
                  <a:cubicBezTo>
                    <a:pt x="6254623" y="1403223"/>
                    <a:pt x="6609080" y="2315337"/>
                    <a:pt x="6609080" y="2315337"/>
                  </a:cubicBezTo>
                  <a:lnTo>
                    <a:pt x="0" y="2315337"/>
                  </a:lnTo>
                  <a:close/>
                </a:path>
              </a:pathLst>
            </a:custGeom>
            <a:gradFill rotWithShape="1">
              <a:gsLst>
                <a:gs pos="0">
                  <a:srgbClr val="FEFAF9">
                    <a:alpha val="18823"/>
                  </a:srgbClr>
                </a:gs>
                <a:gs pos="100000">
                  <a:srgbClr val="FEFAF9">
                    <a:alpha val="100000"/>
                  </a:srgbClr>
                </a:gs>
              </a:gsLst>
              <a:lin ang="8665460"/>
            </a:gradFill>
          </p:spPr>
          <p:txBody>
            <a:bodyPr/>
            <a:lstStyle/>
            <a:p>
              <a:endParaRPr lang="en-IN"/>
            </a:p>
          </p:txBody>
        </p:sp>
      </p:grpSp>
      <p:grpSp>
        <p:nvGrpSpPr>
          <p:cNvPr id="4" name="Group 4"/>
          <p:cNvGrpSpPr/>
          <p:nvPr/>
        </p:nvGrpSpPr>
        <p:grpSpPr>
          <a:xfrm>
            <a:off x="15594410" y="1079836"/>
            <a:ext cx="5240710" cy="1833006"/>
            <a:chOff x="0" y="0"/>
            <a:chExt cx="6987613" cy="2444008"/>
          </a:xfrm>
        </p:grpSpPr>
        <p:sp>
          <p:nvSpPr>
            <p:cNvPr id="5" name="Freeform 5"/>
            <p:cNvSpPr/>
            <p:nvPr/>
          </p:nvSpPr>
          <p:spPr>
            <a:xfrm>
              <a:off x="0" y="0"/>
              <a:ext cx="6987667" cy="2443988"/>
            </a:xfrm>
            <a:custGeom>
              <a:avLst/>
              <a:gdLst/>
              <a:ahLst/>
              <a:cxnLst/>
              <a:rect l="l" t="t" r="r" b="b"/>
              <a:pathLst>
                <a:path w="6987667" h="2443988">
                  <a:moveTo>
                    <a:pt x="6987667" y="359410"/>
                  </a:moveTo>
                  <a:cubicBezTo>
                    <a:pt x="6987667" y="359410"/>
                    <a:pt x="5692394" y="0"/>
                    <a:pt x="4149217" y="1533017"/>
                  </a:cubicBezTo>
                  <a:cubicBezTo>
                    <a:pt x="2975229" y="642493"/>
                    <a:pt x="2256663" y="1239393"/>
                    <a:pt x="1619377" y="1877060"/>
                  </a:cubicBezTo>
                  <a:cubicBezTo>
                    <a:pt x="379476" y="1477391"/>
                    <a:pt x="0" y="2443988"/>
                    <a:pt x="0" y="2443988"/>
                  </a:cubicBezTo>
                  <a:lnTo>
                    <a:pt x="6987667" y="2443988"/>
                  </a:lnTo>
                  <a:close/>
                </a:path>
              </a:pathLst>
            </a:custGeom>
            <a:gradFill rotWithShape="1">
              <a:gsLst>
                <a:gs pos="0">
                  <a:srgbClr val="FEFAF9">
                    <a:alpha val="18823"/>
                  </a:srgbClr>
                </a:gs>
                <a:gs pos="100000">
                  <a:srgbClr val="FEFAF9">
                    <a:alpha val="100000"/>
                  </a:srgbClr>
                </a:gs>
              </a:gsLst>
              <a:lin ang="8576905"/>
            </a:gradFill>
          </p:spPr>
          <p:txBody>
            <a:bodyPr/>
            <a:lstStyle/>
            <a:p>
              <a:endParaRPr lang="en-IN"/>
            </a:p>
          </p:txBody>
        </p:sp>
      </p:grpSp>
      <p:sp>
        <p:nvSpPr>
          <p:cNvPr id="6" name="Freeform 6"/>
          <p:cNvSpPr/>
          <p:nvPr/>
        </p:nvSpPr>
        <p:spPr>
          <a:xfrm>
            <a:off x="1563300" y="-696675"/>
            <a:ext cx="15161400" cy="2607100"/>
          </a:xfrm>
          <a:custGeom>
            <a:avLst/>
            <a:gdLst/>
            <a:ahLst/>
            <a:cxnLst/>
            <a:rect l="l" t="t" r="r" b="b"/>
            <a:pathLst>
              <a:path w="15161400" h="2607100">
                <a:moveTo>
                  <a:pt x="0" y="0"/>
                </a:moveTo>
                <a:lnTo>
                  <a:pt x="15161400" y="0"/>
                </a:lnTo>
                <a:lnTo>
                  <a:pt x="15161400" y="2607100"/>
                </a:lnTo>
                <a:lnTo>
                  <a:pt x="0" y="26071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7" name="TextBox 7"/>
          <p:cNvSpPr txBox="1"/>
          <p:nvPr/>
        </p:nvSpPr>
        <p:spPr>
          <a:xfrm>
            <a:off x="1170225" y="647700"/>
            <a:ext cx="15947550" cy="1352550"/>
          </a:xfrm>
          <a:prstGeom prst="rect">
            <a:avLst/>
          </a:prstGeom>
        </p:spPr>
        <p:txBody>
          <a:bodyPr lIns="0" tIns="0" rIns="0" bIns="0" rtlCol="0" anchor="t">
            <a:spAutoFit/>
          </a:bodyPr>
          <a:lstStyle/>
          <a:p>
            <a:pPr algn="ctr">
              <a:lnSpc>
                <a:spcPts val="9479"/>
              </a:lnSpc>
            </a:pPr>
            <a:r>
              <a:rPr lang="en-US" sz="7899" b="1" dirty="0">
                <a:solidFill>
                  <a:srgbClr val="FFFFFF"/>
                </a:solidFill>
                <a:latin typeface="Times New Roman Bold"/>
                <a:ea typeface="Times New Roman Bold"/>
                <a:cs typeface="Times New Roman Bold"/>
                <a:sym typeface="Times New Roman Bold"/>
              </a:rPr>
              <a:t>Objectives</a:t>
            </a:r>
          </a:p>
        </p:txBody>
      </p:sp>
      <p:sp>
        <p:nvSpPr>
          <p:cNvPr id="8" name="Freeform 8"/>
          <p:cNvSpPr/>
          <p:nvPr/>
        </p:nvSpPr>
        <p:spPr>
          <a:xfrm>
            <a:off x="8249862" y="3856528"/>
            <a:ext cx="4266436" cy="677404"/>
          </a:xfrm>
          <a:custGeom>
            <a:avLst/>
            <a:gdLst/>
            <a:ahLst/>
            <a:cxnLst/>
            <a:rect l="l" t="t" r="r" b="b"/>
            <a:pathLst>
              <a:path w="4266436" h="677404">
                <a:moveTo>
                  <a:pt x="0" y="0"/>
                </a:moveTo>
                <a:lnTo>
                  <a:pt x="4266436" y="0"/>
                </a:lnTo>
                <a:lnTo>
                  <a:pt x="4266436" y="677404"/>
                </a:lnTo>
                <a:lnTo>
                  <a:pt x="0" y="67740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N"/>
          </a:p>
        </p:txBody>
      </p:sp>
      <p:sp>
        <p:nvSpPr>
          <p:cNvPr id="9" name="Freeform 9"/>
          <p:cNvSpPr/>
          <p:nvPr/>
        </p:nvSpPr>
        <p:spPr>
          <a:xfrm>
            <a:off x="4686218" y="5405740"/>
            <a:ext cx="1518834" cy="677996"/>
          </a:xfrm>
          <a:custGeom>
            <a:avLst/>
            <a:gdLst/>
            <a:ahLst/>
            <a:cxnLst/>
            <a:rect l="l" t="t" r="r" b="b"/>
            <a:pathLst>
              <a:path w="1518834" h="677996">
                <a:moveTo>
                  <a:pt x="0" y="0"/>
                </a:moveTo>
                <a:lnTo>
                  <a:pt x="1518834" y="0"/>
                </a:lnTo>
                <a:lnTo>
                  <a:pt x="1518834" y="677996"/>
                </a:lnTo>
                <a:lnTo>
                  <a:pt x="0" y="67799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IN"/>
          </a:p>
        </p:txBody>
      </p:sp>
      <p:sp>
        <p:nvSpPr>
          <p:cNvPr id="10" name="Freeform 10"/>
          <p:cNvSpPr/>
          <p:nvPr/>
        </p:nvSpPr>
        <p:spPr>
          <a:xfrm>
            <a:off x="2451193" y="2765977"/>
            <a:ext cx="2994442" cy="822828"/>
          </a:xfrm>
          <a:custGeom>
            <a:avLst/>
            <a:gdLst/>
            <a:ahLst/>
            <a:cxnLst/>
            <a:rect l="l" t="t" r="r" b="b"/>
            <a:pathLst>
              <a:path w="2994442" h="822828">
                <a:moveTo>
                  <a:pt x="0" y="0"/>
                </a:moveTo>
                <a:lnTo>
                  <a:pt x="2994442" y="0"/>
                </a:lnTo>
                <a:lnTo>
                  <a:pt x="2994442" y="822828"/>
                </a:lnTo>
                <a:lnTo>
                  <a:pt x="0" y="822828"/>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IN"/>
          </a:p>
        </p:txBody>
      </p:sp>
      <p:sp>
        <p:nvSpPr>
          <p:cNvPr id="11" name="Freeform 11"/>
          <p:cNvSpPr/>
          <p:nvPr/>
        </p:nvSpPr>
        <p:spPr>
          <a:xfrm>
            <a:off x="-720381" y="3572457"/>
            <a:ext cx="7418716" cy="6584874"/>
          </a:xfrm>
          <a:custGeom>
            <a:avLst/>
            <a:gdLst/>
            <a:ahLst/>
            <a:cxnLst/>
            <a:rect l="l" t="t" r="r" b="b"/>
            <a:pathLst>
              <a:path w="7418716" h="6584874">
                <a:moveTo>
                  <a:pt x="0" y="0"/>
                </a:moveTo>
                <a:lnTo>
                  <a:pt x="7418716" y="0"/>
                </a:lnTo>
                <a:lnTo>
                  <a:pt x="7418716" y="6584874"/>
                </a:lnTo>
                <a:lnTo>
                  <a:pt x="0" y="6584874"/>
                </a:lnTo>
                <a:lnTo>
                  <a:pt x="0" y="0"/>
                </a:lnTo>
                <a:close/>
              </a:path>
            </a:pathLst>
          </a:custGeom>
          <a:blipFill>
            <a:blip r:embed="rId11">
              <a:alphaModFix amt="63000"/>
            </a:blip>
            <a:stretch>
              <a:fillRect/>
            </a:stretch>
          </a:blipFill>
        </p:spPr>
        <p:txBody>
          <a:bodyPr/>
          <a:lstStyle/>
          <a:p>
            <a:endParaRPr lang="en-IN"/>
          </a:p>
        </p:txBody>
      </p:sp>
      <p:sp>
        <p:nvSpPr>
          <p:cNvPr id="12" name="Freeform 12"/>
          <p:cNvSpPr/>
          <p:nvPr/>
        </p:nvSpPr>
        <p:spPr>
          <a:xfrm>
            <a:off x="6377682" y="3077630"/>
            <a:ext cx="1141286" cy="1212850"/>
          </a:xfrm>
          <a:custGeom>
            <a:avLst/>
            <a:gdLst/>
            <a:ahLst/>
            <a:cxnLst/>
            <a:rect l="l" t="t" r="r" b="b"/>
            <a:pathLst>
              <a:path w="1141286" h="1212850">
                <a:moveTo>
                  <a:pt x="0" y="0"/>
                </a:moveTo>
                <a:lnTo>
                  <a:pt x="1141287" y="0"/>
                </a:lnTo>
                <a:lnTo>
                  <a:pt x="1141287" y="1212850"/>
                </a:lnTo>
                <a:lnTo>
                  <a:pt x="0" y="1212850"/>
                </a:lnTo>
                <a:lnTo>
                  <a:pt x="0" y="0"/>
                </a:lnTo>
                <a:close/>
              </a:path>
            </a:pathLst>
          </a:custGeom>
          <a:blipFill>
            <a:blip r:embed="rId12"/>
            <a:stretch>
              <a:fillRect l="-24545" t="-1345" r="-24171" b="-41287"/>
            </a:stretch>
          </a:blipFill>
        </p:spPr>
        <p:txBody>
          <a:bodyPr/>
          <a:lstStyle/>
          <a:p>
            <a:endParaRPr lang="en-IN"/>
          </a:p>
        </p:txBody>
      </p:sp>
      <p:sp>
        <p:nvSpPr>
          <p:cNvPr id="13" name="Freeform 13"/>
          <p:cNvSpPr/>
          <p:nvPr/>
        </p:nvSpPr>
        <p:spPr>
          <a:xfrm>
            <a:off x="6377682" y="5405740"/>
            <a:ext cx="1141286" cy="1212850"/>
          </a:xfrm>
          <a:custGeom>
            <a:avLst/>
            <a:gdLst/>
            <a:ahLst/>
            <a:cxnLst/>
            <a:rect l="l" t="t" r="r" b="b"/>
            <a:pathLst>
              <a:path w="1141286" h="1212850">
                <a:moveTo>
                  <a:pt x="0" y="0"/>
                </a:moveTo>
                <a:lnTo>
                  <a:pt x="1141287" y="0"/>
                </a:lnTo>
                <a:lnTo>
                  <a:pt x="1141287" y="1212850"/>
                </a:lnTo>
                <a:lnTo>
                  <a:pt x="0" y="1212850"/>
                </a:lnTo>
                <a:lnTo>
                  <a:pt x="0" y="0"/>
                </a:lnTo>
                <a:close/>
              </a:path>
            </a:pathLst>
          </a:custGeom>
          <a:blipFill>
            <a:blip r:embed="rId13"/>
            <a:stretch>
              <a:fillRect l="-21360" r="-16978" b="-32679"/>
            </a:stretch>
          </a:blipFill>
        </p:spPr>
        <p:txBody>
          <a:bodyPr/>
          <a:lstStyle/>
          <a:p>
            <a:endParaRPr lang="en-IN"/>
          </a:p>
        </p:txBody>
      </p:sp>
      <p:sp>
        <p:nvSpPr>
          <p:cNvPr id="14" name="Freeform 14"/>
          <p:cNvSpPr/>
          <p:nvPr/>
        </p:nvSpPr>
        <p:spPr>
          <a:xfrm>
            <a:off x="6377682" y="7618715"/>
            <a:ext cx="1141286" cy="1237321"/>
          </a:xfrm>
          <a:custGeom>
            <a:avLst/>
            <a:gdLst/>
            <a:ahLst/>
            <a:cxnLst/>
            <a:rect l="l" t="t" r="r" b="b"/>
            <a:pathLst>
              <a:path w="1141286" h="1237321">
                <a:moveTo>
                  <a:pt x="0" y="0"/>
                </a:moveTo>
                <a:lnTo>
                  <a:pt x="1141287" y="0"/>
                </a:lnTo>
                <a:lnTo>
                  <a:pt x="1141287" y="1237322"/>
                </a:lnTo>
                <a:lnTo>
                  <a:pt x="0" y="1237322"/>
                </a:lnTo>
                <a:lnTo>
                  <a:pt x="0" y="0"/>
                </a:lnTo>
                <a:close/>
              </a:path>
            </a:pathLst>
          </a:custGeom>
          <a:blipFill>
            <a:blip r:embed="rId14"/>
            <a:stretch>
              <a:fillRect l="-17380" r="-17380" b="-26692"/>
            </a:stretch>
          </a:blipFill>
        </p:spPr>
        <p:txBody>
          <a:bodyPr/>
          <a:lstStyle/>
          <a:p>
            <a:endParaRPr lang="en-IN"/>
          </a:p>
        </p:txBody>
      </p:sp>
      <p:sp>
        <p:nvSpPr>
          <p:cNvPr id="15" name="TextBox 15"/>
          <p:cNvSpPr txBox="1"/>
          <p:nvPr/>
        </p:nvSpPr>
        <p:spPr>
          <a:xfrm>
            <a:off x="7876423" y="3001430"/>
            <a:ext cx="9838073" cy="1384300"/>
          </a:xfrm>
          <a:prstGeom prst="rect">
            <a:avLst/>
          </a:prstGeom>
        </p:spPr>
        <p:txBody>
          <a:bodyPr lIns="0" tIns="0" rIns="0" bIns="0" rtlCol="0" anchor="t">
            <a:spAutoFit/>
          </a:bodyPr>
          <a:lstStyle/>
          <a:p>
            <a:pPr algn="just">
              <a:lnSpc>
                <a:spcPts val="5599"/>
              </a:lnSpc>
              <a:spcBef>
                <a:spcPct val="0"/>
              </a:spcBef>
            </a:pPr>
            <a:r>
              <a:rPr lang="en-US" sz="3999">
                <a:solidFill>
                  <a:srgbClr val="13394F"/>
                </a:solidFill>
                <a:latin typeface="Source Sans Pro"/>
                <a:ea typeface="Source Sans Pro"/>
                <a:cs typeface="Source Sans Pro"/>
                <a:sym typeface="Source Sans Pro"/>
              </a:rPr>
              <a:t>Suggest new airlines to existing users and predict ratings based on user preferences.</a:t>
            </a:r>
          </a:p>
        </p:txBody>
      </p:sp>
      <p:sp>
        <p:nvSpPr>
          <p:cNvPr id="16" name="TextBox 16"/>
          <p:cNvSpPr txBox="1"/>
          <p:nvPr/>
        </p:nvSpPr>
        <p:spPr>
          <a:xfrm>
            <a:off x="7876423" y="5329540"/>
            <a:ext cx="9838073" cy="1384300"/>
          </a:xfrm>
          <a:prstGeom prst="rect">
            <a:avLst/>
          </a:prstGeom>
        </p:spPr>
        <p:txBody>
          <a:bodyPr lIns="0" tIns="0" rIns="0" bIns="0" rtlCol="0" anchor="t">
            <a:spAutoFit/>
          </a:bodyPr>
          <a:lstStyle/>
          <a:p>
            <a:pPr algn="just">
              <a:lnSpc>
                <a:spcPts val="5599"/>
              </a:lnSpc>
              <a:spcBef>
                <a:spcPct val="0"/>
              </a:spcBef>
            </a:pPr>
            <a:r>
              <a:rPr lang="en-US" sz="3999">
                <a:solidFill>
                  <a:srgbClr val="13394F"/>
                </a:solidFill>
                <a:latin typeface="Source Sans Pro"/>
                <a:ea typeface="Source Sans Pro"/>
                <a:cs typeface="Source Sans Pro"/>
                <a:sym typeface="Source Sans Pro"/>
              </a:rPr>
              <a:t>Recommend airlines to new users based on their ratings.</a:t>
            </a:r>
          </a:p>
        </p:txBody>
      </p:sp>
      <p:sp>
        <p:nvSpPr>
          <p:cNvPr id="17" name="TextBox 17"/>
          <p:cNvSpPr txBox="1"/>
          <p:nvPr/>
        </p:nvSpPr>
        <p:spPr>
          <a:xfrm>
            <a:off x="7876423" y="7471737"/>
            <a:ext cx="9838073" cy="1384300"/>
          </a:xfrm>
          <a:prstGeom prst="rect">
            <a:avLst/>
          </a:prstGeom>
        </p:spPr>
        <p:txBody>
          <a:bodyPr lIns="0" tIns="0" rIns="0" bIns="0" rtlCol="0" anchor="t">
            <a:spAutoFit/>
          </a:bodyPr>
          <a:lstStyle/>
          <a:p>
            <a:pPr algn="just">
              <a:lnSpc>
                <a:spcPts val="5599"/>
              </a:lnSpc>
              <a:spcBef>
                <a:spcPct val="0"/>
              </a:spcBef>
            </a:pPr>
            <a:r>
              <a:rPr lang="en-US" sz="3999">
                <a:solidFill>
                  <a:srgbClr val="13394F"/>
                </a:solidFill>
                <a:latin typeface="Source Sans Pro"/>
                <a:ea typeface="Source Sans Pro"/>
                <a:cs typeface="Source Sans Pro"/>
                <a:sym typeface="Source Sans Pro"/>
              </a:rPr>
              <a:t>Analyze user reviews to understand sentiment toward airlines and their services.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A9CBF9"/>
        </a:solidFill>
        <a:effectLst/>
      </p:bgPr>
    </p:bg>
    <p:spTree>
      <p:nvGrpSpPr>
        <p:cNvPr id="1" name=""/>
        <p:cNvGrpSpPr/>
        <p:nvPr/>
      </p:nvGrpSpPr>
      <p:grpSpPr>
        <a:xfrm>
          <a:off x="0" y="0"/>
          <a:ext cx="0" cy="0"/>
          <a:chOff x="0" y="0"/>
          <a:chExt cx="0" cy="0"/>
        </a:xfrm>
      </p:grpSpPr>
      <p:grpSp>
        <p:nvGrpSpPr>
          <p:cNvPr id="2" name="Group 2"/>
          <p:cNvGrpSpPr/>
          <p:nvPr/>
        </p:nvGrpSpPr>
        <p:grpSpPr>
          <a:xfrm>
            <a:off x="-2222390" y="-52990"/>
            <a:ext cx="4956932" cy="1736668"/>
            <a:chOff x="0" y="0"/>
            <a:chExt cx="6609243" cy="2315557"/>
          </a:xfrm>
        </p:grpSpPr>
        <p:sp>
          <p:nvSpPr>
            <p:cNvPr id="3" name="Freeform 3"/>
            <p:cNvSpPr/>
            <p:nvPr/>
          </p:nvSpPr>
          <p:spPr>
            <a:xfrm>
              <a:off x="254" y="254"/>
              <a:ext cx="6609080" cy="2315337"/>
            </a:xfrm>
            <a:custGeom>
              <a:avLst/>
              <a:gdLst/>
              <a:ahLst/>
              <a:cxnLst/>
              <a:rect l="l" t="t" r="r" b="b"/>
              <a:pathLst>
                <a:path w="6609080" h="2315337">
                  <a:moveTo>
                    <a:pt x="0" y="340360"/>
                  </a:moveTo>
                  <a:cubicBezTo>
                    <a:pt x="0" y="340360"/>
                    <a:pt x="1227836" y="0"/>
                    <a:pt x="2683510" y="1455674"/>
                  </a:cubicBezTo>
                  <a:cubicBezTo>
                    <a:pt x="3788410" y="613791"/>
                    <a:pt x="4472686" y="1175131"/>
                    <a:pt x="5079492" y="1778508"/>
                  </a:cubicBezTo>
                  <a:cubicBezTo>
                    <a:pt x="6254623" y="1403223"/>
                    <a:pt x="6609080" y="2315337"/>
                    <a:pt x="6609080" y="2315337"/>
                  </a:cubicBezTo>
                  <a:lnTo>
                    <a:pt x="0" y="2315337"/>
                  </a:lnTo>
                  <a:close/>
                </a:path>
              </a:pathLst>
            </a:custGeom>
            <a:gradFill rotWithShape="1">
              <a:gsLst>
                <a:gs pos="0">
                  <a:srgbClr val="FEFAF9">
                    <a:alpha val="18823"/>
                  </a:srgbClr>
                </a:gs>
                <a:gs pos="100000">
                  <a:srgbClr val="FEFAF9">
                    <a:alpha val="100000"/>
                  </a:srgbClr>
                </a:gs>
              </a:gsLst>
              <a:lin ang="8665460"/>
            </a:gradFill>
          </p:spPr>
          <p:txBody>
            <a:bodyPr/>
            <a:lstStyle/>
            <a:p>
              <a:endParaRPr lang="en-IN"/>
            </a:p>
          </p:txBody>
        </p:sp>
      </p:grpSp>
      <p:grpSp>
        <p:nvGrpSpPr>
          <p:cNvPr id="4" name="Group 4"/>
          <p:cNvGrpSpPr/>
          <p:nvPr/>
        </p:nvGrpSpPr>
        <p:grpSpPr>
          <a:xfrm>
            <a:off x="15594410" y="1079836"/>
            <a:ext cx="5240710" cy="1833006"/>
            <a:chOff x="0" y="0"/>
            <a:chExt cx="6987613" cy="2444008"/>
          </a:xfrm>
        </p:grpSpPr>
        <p:sp>
          <p:nvSpPr>
            <p:cNvPr id="5" name="Freeform 5"/>
            <p:cNvSpPr/>
            <p:nvPr/>
          </p:nvSpPr>
          <p:spPr>
            <a:xfrm>
              <a:off x="0" y="0"/>
              <a:ext cx="6987667" cy="2443988"/>
            </a:xfrm>
            <a:custGeom>
              <a:avLst/>
              <a:gdLst/>
              <a:ahLst/>
              <a:cxnLst/>
              <a:rect l="l" t="t" r="r" b="b"/>
              <a:pathLst>
                <a:path w="6987667" h="2443988">
                  <a:moveTo>
                    <a:pt x="6987667" y="359410"/>
                  </a:moveTo>
                  <a:cubicBezTo>
                    <a:pt x="6987667" y="359410"/>
                    <a:pt x="5692394" y="0"/>
                    <a:pt x="4149217" y="1533017"/>
                  </a:cubicBezTo>
                  <a:cubicBezTo>
                    <a:pt x="2975229" y="642493"/>
                    <a:pt x="2256663" y="1239393"/>
                    <a:pt x="1619377" y="1877060"/>
                  </a:cubicBezTo>
                  <a:cubicBezTo>
                    <a:pt x="379476" y="1477391"/>
                    <a:pt x="0" y="2443988"/>
                    <a:pt x="0" y="2443988"/>
                  </a:cubicBezTo>
                  <a:lnTo>
                    <a:pt x="6987667" y="2443988"/>
                  </a:lnTo>
                  <a:close/>
                </a:path>
              </a:pathLst>
            </a:custGeom>
            <a:gradFill rotWithShape="1">
              <a:gsLst>
                <a:gs pos="0">
                  <a:srgbClr val="FEFAF9">
                    <a:alpha val="18823"/>
                  </a:srgbClr>
                </a:gs>
                <a:gs pos="100000">
                  <a:srgbClr val="FEFAF9">
                    <a:alpha val="100000"/>
                  </a:srgbClr>
                </a:gs>
              </a:gsLst>
              <a:lin ang="8576905"/>
            </a:gradFill>
          </p:spPr>
          <p:txBody>
            <a:bodyPr/>
            <a:lstStyle/>
            <a:p>
              <a:endParaRPr lang="en-IN"/>
            </a:p>
          </p:txBody>
        </p:sp>
      </p:grpSp>
      <p:sp>
        <p:nvSpPr>
          <p:cNvPr id="6" name="Freeform 6"/>
          <p:cNvSpPr/>
          <p:nvPr/>
        </p:nvSpPr>
        <p:spPr>
          <a:xfrm>
            <a:off x="1563300" y="-696675"/>
            <a:ext cx="15161400" cy="2607100"/>
          </a:xfrm>
          <a:custGeom>
            <a:avLst/>
            <a:gdLst/>
            <a:ahLst/>
            <a:cxnLst/>
            <a:rect l="l" t="t" r="r" b="b"/>
            <a:pathLst>
              <a:path w="15161400" h="2607100">
                <a:moveTo>
                  <a:pt x="0" y="0"/>
                </a:moveTo>
                <a:lnTo>
                  <a:pt x="15161400" y="0"/>
                </a:lnTo>
                <a:lnTo>
                  <a:pt x="15161400" y="2607100"/>
                </a:lnTo>
                <a:lnTo>
                  <a:pt x="0" y="26071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7" name="TextBox 7"/>
          <p:cNvSpPr txBox="1"/>
          <p:nvPr/>
        </p:nvSpPr>
        <p:spPr>
          <a:xfrm>
            <a:off x="1170225" y="666750"/>
            <a:ext cx="15947550" cy="1352550"/>
          </a:xfrm>
          <a:prstGeom prst="rect">
            <a:avLst/>
          </a:prstGeom>
        </p:spPr>
        <p:txBody>
          <a:bodyPr lIns="0" tIns="0" rIns="0" bIns="0" rtlCol="0" anchor="t">
            <a:spAutoFit/>
          </a:bodyPr>
          <a:lstStyle/>
          <a:p>
            <a:pPr algn="ctr">
              <a:lnSpc>
                <a:spcPts val="9479"/>
              </a:lnSpc>
            </a:pPr>
            <a:r>
              <a:rPr lang="en-US" sz="7899" b="1" dirty="0">
                <a:solidFill>
                  <a:srgbClr val="FFFFFF"/>
                </a:solidFill>
                <a:latin typeface="Times New Roman Bold"/>
                <a:ea typeface="Times New Roman Bold"/>
                <a:cs typeface="Times New Roman Bold"/>
                <a:sym typeface="Times New Roman Bold"/>
              </a:rPr>
              <a:t>Literature Review</a:t>
            </a:r>
          </a:p>
        </p:txBody>
      </p:sp>
      <p:sp>
        <p:nvSpPr>
          <p:cNvPr id="8" name="Freeform 8"/>
          <p:cNvSpPr/>
          <p:nvPr/>
        </p:nvSpPr>
        <p:spPr>
          <a:xfrm>
            <a:off x="8249862" y="3856528"/>
            <a:ext cx="4266436" cy="677404"/>
          </a:xfrm>
          <a:custGeom>
            <a:avLst/>
            <a:gdLst/>
            <a:ahLst/>
            <a:cxnLst/>
            <a:rect l="l" t="t" r="r" b="b"/>
            <a:pathLst>
              <a:path w="4266436" h="677404">
                <a:moveTo>
                  <a:pt x="0" y="0"/>
                </a:moveTo>
                <a:lnTo>
                  <a:pt x="4266436" y="0"/>
                </a:lnTo>
                <a:lnTo>
                  <a:pt x="4266436" y="677404"/>
                </a:lnTo>
                <a:lnTo>
                  <a:pt x="0" y="67740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N"/>
          </a:p>
        </p:txBody>
      </p:sp>
      <p:sp>
        <p:nvSpPr>
          <p:cNvPr id="9" name="Freeform 9"/>
          <p:cNvSpPr/>
          <p:nvPr/>
        </p:nvSpPr>
        <p:spPr>
          <a:xfrm>
            <a:off x="4686218" y="5405740"/>
            <a:ext cx="1518834" cy="677996"/>
          </a:xfrm>
          <a:custGeom>
            <a:avLst/>
            <a:gdLst/>
            <a:ahLst/>
            <a:cxnLst/>
            <a:rect l="l" t="t" r="r" b="b"/>
            <a:pathLst>
              <a:path w="1518834" h="677996">
                <a:moveTo>
                  <a:pt x="0" y="0"/>
                </a:moveTo>
                <a:lnTo>
                  <a:pt x="1518834" y="0"/>
                </a:lnTo>
                <a:lnTo>
                  <a:pt x="1518834" y="677996"/>
                </a:lnTo>
                <a:lnTo>
                  <a:pt x="0" y="67799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IN"/>
          </a:p>
        </p:txBody>
      </p:sp>
      <p:sp>
        <p:nvSpPr>
          <p:cNvPr id="10" name="TextBox 10"/>
          <p:cNvSpPr txBox="1"/>
          <p:nvPr/>
        </p:nvSpPr>
        <p:spPr>
          <a:xfrm>
            <a:off x="7018224" y="2965886"/>
            <a:ext cx="10372240" cy="6169025"/>
          </a:xfrm>
          <a:prstGeom prst="rect">
            <a:avLst/>
          </a:prstGeom>
        </p:spPr>
        <p:txBody>
          <a:bodyPr lIns="0" tIns="0" rIns="0" bIns="0" rtlCol="0" anchor="t">
            <a:spAutoFit/>
          </a:bodyPr>
          <a:lstStyle/>
          <a:p>
            <a:pPr marL="755651" lvl="1" indent="-377825" algn="just">
              <a:lnSpc>
                <a:spcPts val="4900"/>
              </a:lnSpc>
              <a:buAutoNum type="arabicPeriod"/>
            </a:pPr>
            <a:r>
              <a:rPr lang="en-US" sz="3500">
                <a:solidFill>
                  <a:srgbClr val="11224E"/>
                </a:solidFill>
                <a:latin typeface="Source Sans Pro"/>
                <a:ea typeface="Source Sans Pro"/>
                <a:cs typeface="Source Sans Pro"/>
                <a:sym typeface="Source Sans Pro"/>
              </a:rPr>
              <a:t>Content-based filtering personalizes airline recommendations by matching users with relevant features like class and services, as shown in hotel recommendation studies.</a:t>
            </a:r>
          </a:p>
          <a:p>
            <a:pPr marL="755651" lvl="1" indent="-377825" algn="just">
              <a:lnSpc>
                <a:spcPts val="4900"/>
              </a:lnSpc>
              <a:buAutoNum type="arabicPeriod"/>
            </a:pPr>
            <a:r>
              <a:rPr lang="en-US" sz="3500">
                <a:solidFill>
                  <a:srgbClr val="11224E"/>
                </a:solidFill>
                <a:latin typeface="Source Sans Pro"/>
                <a:ea typeface="Source Sans Pro"/>
                <a:cs typeface="Source Sans Pro"/>
                <a:sym typeface="Source Sans Pro"/>
              </a:rPr>
              <a:t>Sentiment analysis using machine learning and NLP helps airlines understand customer feedback, aiding in the prediction of customer preferences.</a:t>
            </a:r>
          </a:p>
          <a:p>
            <a:pPr marL="755651" lvl="1" indent="-377825" algn="just">
              <a:lnSpc>
                <a:spcPts val="4900"/>
              </a:lnSpc>
              <a:buAutoNum type="arabicPeriod"/>
            </a:pPr>
            <a:r>
              <a:rPr lang="en-US" sz="3500">
                <a:solidFill>
                  <a:srgbClr val="11224E"/>
                </a:solidFill>
                <a:latin typeface="Source Sans Pro"/>
                <a:ea typeface="Source Sans Pro"/>
                <a:cs typeface="Source Sans Pro"/>
                <a:sym typeface="Source Sans Pro"/>
              </a:rPr>
              <a:t>Real-time sentiment analysis from platforms allows airlines to quickly assess customer opinions using models like SVM and Naive Bayes.</a:t>
            </a:r>
          </a:p>
        </p:txBody>
      </p:sp>
      <p:sp>
        <p:nvSpPr>
          <p:cNvPr id="11" name="Freeform 11"/>
          <p:cNvSpPr/>
          <p:nvPr/>
        </p:nvSpPr>
        <p:spPr>
          <a:xfrm>
            <a:off x="3383240" y="2929106"/>
            <a:ext cx="2994442" cy="822828"/>
          </a:xfrm>
          <a:custGeom>
            <a:avLst/>
            <a:gdLst/>
            <a:ahLst/>
            <a:cxnLst/>
            <a:rect l="l" t="t" r="r" b="b"/>
            <a:pathLst>
              <a:path w="2994442" h="822828">
                <a:moveTo>
                  <a:pt x="0" y="0"/>
                </a:moveTo>
                <a:lnTo>
                  <a:pt x="2994442" y="0"/>
                </a:lnTo>
                <a:lnTo>
                  <a:pt x="2994442" y="822828"/>
                </a:lnTo>
                <a:lnTo>
                  <a:pt x="0" y="822828"/>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IN"/>
          </a:p>
        </p:txBody>
      </p:sp>
      <p:sp>
        <p:nvSpPr>
          <p:cNvPr id="12" name="Freeform 12"/>
          <p:cNvSpPr/>
          <p:nvPr/>
        </p:nvSpPr>
        <p:spPr>
          <a:xfrm>
            <a:off x="-720381" y="3572457"/>
            <a:ext cx="7418716" cy="6584874"/>
          </a:xfrm>
          <a:custGeom>
            <a:avLst/>
            <a:gdLst/>
            <a:ahLst/>
            <a:cxnLst/>
            <a:rect l="l" t="t" r="r" b="b"/>
            <a:pathLst>
              <a:path w="7418716" h="6584874">
                <a:moveTo>
                  <a:pt x="0" y="0"/>
                </a:moveTo>
                <a:lnTo>
                  <a:pt x="7418716" y="0"/>
                </a:lnTo>
                <a:lnTo>
                  <a:pt x="7418716" y="6584874"/>
                </a:lnTo>
                <a:lnTo>
                  <a:pt x="0" y="6584874"/>
                </a:lnTo>
                <a:lnTo>
                  <a:pt x="0" y="0"/>
                </a:lnTo>
                <a:close/>
              </a:path>
            </a:pathLst>
          </a:custGeom>
          <a:blipFill>
            <a:blip r:embed="rId11">
              <a:alphaModFix amt="63000"/>
            </a:blip>
            <a:stretch>
              <a:fillRect/>
            </a:stretch>
          </a:blipFill>
        </p:spPr>
        <p:txBody>
          <a:bodyPr/>
          <a:lstStyle/>
          <a:p>
            <a:endParaRPr lang="en-IN"/>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A9CBF9"/>
        </a:solidFill>
        <a:effectLst/>
      </p:bgPr>
    </p:bg>
    <p:spTree>
      <p:nvGrpSpPr>
        <p:cNvPr id="1" name=""/>
        <p:cNvGrpSpPr/>
        <p:nvPr/>
      </p:nvGrpSpPr>
      <p:grpSpPr>
        <a:xfrm>
          <a:off x="0" y="0"/>
          <a:ext cx="0" cy="0"/>
          <a:chOff x="0" y="0"/>
          <a:chExt cx="0" cy="0"/>
        </a:xfrm>
      </p:grpSpPr>
      <p:sp>
        <p:nvSpPr>
          <p:cNvPr id="2" name="Freeform 2"/>
          <p:cNvSpPr/>
          <p:nvPr/>
        </p:nvSpPr>
        <p:spPr>
          <a:xfrm>
            <a:off x="2517513" y="-869473"/>
            <a:ext cx="14234787" cy="2447763"/>
          </a:xfrm>
          <a:custGeom>
            <a:avLst/>
            <a:gdLst/>
            <a:ahLst/>
            <a:cxnLst/>
            <a:rect l="l" t="t" r="r" b="b"/>
            <a:pathLst>
              <a:path w="14234787" h="2447763">
                <a:moveTo>
                  <a:pt x="0" y="0"/>
                </a:moveTo>
                <a:lnTo>
                  <a:pt x="14234787" y="0"/>
                </a:lnTo>
                <a:lnTo>
                  <a:pt x="14234787" y="2447763"/>
                </a:lnTo>
                <a:lnTo>
                  <a:pt x="0" y="244776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TextBox 3"/>
          <p:cNvSpPr txBox="1"/>
          <p:nvPr/>
        </p:nvSpPr>
        <p:spPr>
          <a:xfrm>
            <a:off x="2174323" y="190500"/>
            <a:ext cx="15768556" cy="1504316"/>
          </a:xfrm>
          <a:prstGeom prst="rect">
            <a:avLst/>
          </a:prstGeom>
        </p:spPr>
        <p:txBody>
          <a:bodyPr lIns="0" tIns="0" rIns="0" bIns="0" rtlCol="0" anchor="t">
            <a:spAutoFit/>
          </a:bodyPr>
          <a:lstStyle/>
          <a:p>
            <a:pPr algn="ctr">
              <a:lnSpc>
                <a:spcPts val="11059"/>
              </a:lnSpc>
            </a:pPr>
            <a:r>
              <a:rPr lang="en-US" sz="7899" b="1" dirty="0">
                <a:solidFill>
                  <a:srgbClr val="FFFFFF"/>
                </a:solidFill>
                <a:latin typeface="Times New Roman Bold"/>
                <a:ea typeface="Times New Roman Bold"/>
                <a:cs typeface="Times New Roman Bold"/>
                <a:sym typeface="Times New Roman Bold"/>
              </a:rPr>
              <a:t>Data Description</a:t>
            </a:r>
          </a:p>
        </p:txBody>
      </p:sp>
      <p:grpSp>
        <p:nvGrpSpPr>
          <p:cNvPr id="4" name="Group 4"/>
          <p:cNvGrpSpPr/>
          <p:nvPr/>
        </p:nvGrpSpPr>
        <p:grpSpPr>
          <a:xfrm>
            <a:off x="5079819" y="1847216"/>
            <a:ext cx="12478487" cy="628124"/>
            <a:chOff x="0" y="0"/>
            <a:chExt cx="3286515" cy="165432"/>
          </a:xfrm>
        </p:grpSpPr>
        <p:sp>
          <p:nvSpPr>
            <p:cNvPr id="5" name="Freeform 5"/>
            <p:cNvSpPr/>
            <p:nvPr/>
          </p:nvSpPr>
          <p:spPr>
            <a:xfrm>
              <a:off x="0" y="0"/>
              <a:ext cx="3286515" cy="165432"/>
            </a:xfrm>
            <a:custGeom>
              <a:avLst/>
              <a:gdLst/>
              <a:ahLst/>
              <a:cxnLst/>
              <a:rect l="l" t="t" r="r" b="b"/>
              <a:pathLst>
                <a:path w="3286515" h="165432">
                  <a:moveTo>
                    <a:pt x="0" y="0"/>
                  </a:moveTo>
                  <a:lnTo>
                    <a:pt x="3286515" y="0"/>
                  </a:lnTo>
                  <a:lnTo>
                    <a:pt x="3286515" y="165432"/>
                  </a:lnTo>
                  <a:lnTo>
                    <a:pt x="0" y="165432"/>
                  </a:lnTo>
                  <a:close/>
                </a:path>
              </a:pathLst>
            </a:custGeom>
            <a:solidFill>
              <a:srgbClr val="11224E"/>
            </a:solidFill>
          </p:spPr>
          <p:txBody>
            <a:bodyPr/>
            <a:lstStyle/>
            <a:p>
              <a:endParaRPr lang="en-IN"/>
            </a:p>
          </p:txBody>
        </p:sp>
        <p:sp>
          <p:nvSpPr>
            <p:cNvPr id="6" name="TextBox 6"/>
            <p:cNvSpPr txBox="1"/>
            <p:nvPr/>
          </p:nvSpPr>
          <p:spPr>
            <a:xfrm>
              <a:off x="0" y="-38100"/>
              <a:ext cx="3286515" cy="203532"/>
            </a:xfrm>
            <a:prstGeom prst="rect">
              <a:avLst/>
            </a:prstGeom>
          </p:spPr>
          <p:txBody>
            <a:bodyPr lIns="50800" tIns="50800" rIns="50800" bIns="50800" rtlCol="0" anchor="ctr"/>
            <a:lstStyle/>
            <a:p>
              <a:pPr algn="ctr">
                <a:lnSpc>
                  <a:spcPts val="2659"/>
                </a:lnSpc>
                <a:spcBef>
                  <a:spcPct val="0"/>
                </a:spcBef>
              </a:pPr>
              <a:r>
                <a:rPr lang="en-US" sz="1899">
                  <a:solidFill>
                    <a:srgbClr val="FFFFFF"/>
                  </a:solidFill>
                  <a:latin typeface="Source Sans Pro"/>
                  <a:ea typeface="Source Sans Pro"/>
                  <a:cs typeface="Source Sans Pro"/>
                  <a:sym typeface="Source Sans Pro"/>
                </a:rPr>
                <a:t>Description</a:t>
              </a:r>
            </a:p>
          </p:txBody>
        </p:sp>
      </p:grpSp>
      <p:grpSp>
        <p:nvGrpSpPr>
          <p:cNvPr id="7" name="Group 7"/>
          <p:cNvGrpSpPr/>
          <p:nvPr/>
        </p:nvGrpSpPr>
        <p:grpSpPr>
          <a:xfrm>
            <a:off x="676947" y="2529024"/>
            <a:ext cx="4236065" cy="556753"/>
            <a:chOff x="0" y="0"/>
            <a:chExt cx="1115671" cy="146634"/>
          </a:xfrm>
        </p:grpSpPr>
        <p:sp>
          <p:nvSpPr>
            <p:cNvPr id="8" name="Freeform 8"/>
            <p:cNvSpPr/>
            <p:nvPr/>
          </p:nvSpPr>
          <p:spPr>
            <a:xfrm>
              <a:off x="0" y="0"/>
              <a:ext cx="1115671" cy="146634"/>
            </a:xfrm>
            <a:custGeom>
              <a:avLst/>
              <a:gdLst/>
              <a:ahLst/>
              <a:cxnLst/>
              <a:rect l="l" t="t" r="r" b="b"/>
              <a:pathLst>
                <a:path w="1115671" h="146634">
                  <a:moveTo>
                    <a:pt x="0" y="0"/>
                  </a:moveTo>
                  <a:lnTo>
                    <a:pt x="1115671" y="0"/>
                  </a:lnTo>
                  <a:lnTo>
                    <a:pt x="1115671" y="146634"/>
                  </a:lnTo>
                  <a:lnTo>
                    <a:pt x="0" y="146634"/>
                  </a:lnTo>
                  <a:close/>
                </a:path>
              </a:pathLst>
            </a:custGeom>
            <a:solidFill>
              <a:srgbClr val="4A6CAF"/>
            </a:solidFill>
          </p:spPr>
          <p:txBody>
            <a:bodyPr/>
            <a:lstStyle/>
            <a:p>
              <a:endParaRPr lang="en-IN"/>
            </a:p>
          </p:txBody>
        </p:sp>
        <p:sp>
          <p:nvSpPr>
            <p:cNvPr id="9" name="TextBox 9"/>
            <p:cNvSpPr txBox="1"/>
            <p:nvPr/>
          </p:nvSpPr>
          <p:spPr>
            <a:xfrm>
              <a:off x="0" y="-38100"/>
              <a:ext cx="1115671" cy="184734"/>
            </a:xfrm>
            <a:prstGeom prst="rect">
              <a:avLst/>
            </a:prstGeom>
          </p:spPr>
          <p:txBody>
            <a:bodyPr lIns="50800" tIns="50800" rIns="50800" bIns="50800" rtlCol="0" anchor="ctr"/>
            <a:lstStyle/>
            <a:p>
              <a:pPr algn="ctr">
                <a:lnSpc>
                  <a:spcPts val="2659"/>
                </a:lnSpc>
                <a:spcBef>
                  <a:spcPct val="0"/>
                </a:spcBef>
              </a:pPr>
              <a:r>
                <a:rPr lang="en-US" sz="1899">
                  <a:solidFill>
                    <a:srgbClr val="FFFFFF"/>
                  </a:solidFill>
                  <a:latin typeface="Source Sans Pro"/>
                  <a:ea typeface="Source Sans Pro"/>
                  <a:cs typeface="Source Sans Pro"/>
                  <a:sym typeface="Source Sans Pro"/>
                </a:rPr>
                <a:t>Name</a:t>
              </a:r>
            </a:p>
          </p:txBody>
        </p:sp>
      </p:grpSp>
      <p:grpSp>
        <p:nvGrpSpPr>
          <p:cNvPr id="10" name="Group 10"/>
          <p:cNvGrpSpPr/>
          <p:nvPr/>
        </p:nvGrpSpPr>
        <p:grpSpPr>
          <a:xfrm>
            <a:off x="5074936" y="2529024"/>
            <a:ext cx="12478487" cy="556753"/>
            <a:chOff x="0" y="0"/>
            <a:chExt cx="3286515" cy="146634"/>
          </a:xfrm>
        </p:grpSpPr>
        <p:sp>
          <p:nvSpPr>
            <p:cNvPr id="11" name="Freeform 11"/>
            <p:cNvSpPr/>
            <p:nvPr/>
          </p:nvSpPr>
          <p:spPr>
            <a:xfrm>
              <a:off x="0" y="0"/>
              <a:ext cx="3286515" cy="146634"/>
            </a:xfrm>
            <a:custGeom>
              <a:avLst/>
              <a:gdLst/>
              <a:ahLst/>
              <a:cxnLst/>
              <a:rect l="l" t="t" r="r" b="b"/>
              <a:pathLst>
                <a:path w="3286515" h="146634">
                  <a:moveTo>
                    <a:pt x="0" y="0"/>
                  </a:moveTo>
                  <a:lnTo>
                    <a:pt x="3286515" y="0"/>
                  </a:lnTo>
                  <a:lnTo>
                    <a:pt x="3286515" y="146634"/>
                  </a:lnTo>
                  <a:lnTo>
                    <a:pt x="0" y="146634"/>
                  </a:lnTo>
                  <a:close/>
                </a:path>
              </a:pathLst>
            </a:custGeom>
            <a:solidFill>
              <a:srgbClr val="4A6CAF"/>
            </a:solidFill>
          </p:spPr>
          <p:txBody>
            <a:bodyPr/>
            <a:lstStyle/>
            <a:p>
              <a:endParaRPr lang="en-IN"/>
            </a:p>
          </p:txBody>
        </p:sp>
        <p:sp>
          <p:nvSpPr>
            <p:cNvPr id="12" name="TextBox 12"/>
            <p:cNvSpPr txBox="1"/>
            <p:nvPr/>
          </p:nvSpPr>
          <p:spPr>
            <a:xfrm>
              <a:off x="0" y="-38100"/>
              <a:ext cx="3286515" cy="184734"/>
            </a:xfrm>
            <a:prstGeom prst="rect">
              <a:avLst/>
            </a:prstGeom>
          </p:spPr>
          <p:txBody>
            <a:bodyPr lIns="50800" tIns="50800" rIns="50800" bIns="50800" rtlCol="0" anchor="ctr"/>
            <a:lstStyle/>
            <a:p>
              <a:pPr algn="ctr">
                <a:lnSpc>
                  <a:spcPts val="2659"/>
                </a:lnSpc>
                <a:spcBef>
                  <a:spcPct val="0"/>
                </a:spcBef>
              </a:pPr>
              <a:r>
                <a:rPr lang="en-US" sz="1899">
                  <a:solidFill>
                    <a:srgbClr val="FFFFFF"/>
                  </a:solidFill>
                  <a:latin typeface="Source Sans Pro"/>
                  <a:ea typeface="Source Sans Pro"/>
                  <a:cs typeface="Source Sans Pro"/>
                  <a:sym typeface="Source Sans Pro"/>
                </a:rPr>
                <a:t>The name of the reviewer</a:t>
              </a:r>
            </a:p>
          </p:txBody>
        </p:sp>
      </p:grpSp>
      <p:grpSp>
        <p:nvGrpSpPr>
          <p:cNvPr id="13" name="Group 13"/>
          <p:cNvGrpSpPr/>
          <p:nvPr/>
        </p:nvGrpSpPr>
        <p:grpSpPr>
          <a:xfrm>
            <a:off x="676947" y="3142927"/>
            <a:ext cx="4236065" cy="556753"/>
            <a:chOff x="0" y="0"/>
            <a:chExt cx="1115671" cy="146634"/>
          </a:xfrm>
        </p:grpSpPr>
        <p:sp>
          <p:nvSpPr>
            <p:cNvPr id="14" name="Freeform 14"/>
            <p:cNvSpPr/>
            <p:nvPr/>
          </p:nvSpPr>
          <p:spPr>
            <a:xfrm>
              <a:off x="0" y="0"/>
              <a:ext cx="1115671" cy="146634"/>
            </a:xfrm>
            <a:custGeom>
              <a:avLst/>
              <a:gdLst/>
              <a:ahLst/>
              <a:cxnLst/>
              <a:rect l="l" t="t" r="r" b="b"/>
              <a:pathLst>
                <a:path w="1115671" h="146634">
                  <a:moveTo>
                    <a:pt x="0" y="0"/>
                  </a:moveTo>
                  <a:lnTo>
                    <a:pt x="1115671" y="0"/>
                  </a:lnTo>
                  <a:lnTo>
                    <a:pt x="1115671" y="146634"/>
                  </a:lnTo>
                  <a:lnTo>
                    <a:pt x="0" y="146634"/>
                  </a:lnTo>
                  <a:close/>
                </a:path>
              </a:pathLst>
            </a:custGeom>
            <a:solidFill>
              <a:srgbClr val="4A6CAF"/>
            </a:solidFill>
          </p:spPr>
          <p:txBody>
            <a:bodyPr/>
            <a:lstStyle/>
            <a:p>
              <a:endParaRPr lang="en-IN"/>
            </a:p>
          </p:txBody>
        </p:sp>
        <p:sp>
          <p:nvSpPr>
            <p:cNvPr id="15" name="TextBox 15"/>
            <p:cNvSpPr txBox="1"/>
            <p:nvPr/>
          </p:nvSpPr>
          <p:spPr>
            <a:xfrm>
              <a:off x="0" y="-38100"/>
              <a:ext cx="1115671" cy="184734"/>
            </a:xfrm>
            <a:prstGeom prst="rect">
              <a:avLst/>
            </a:prstGeom>
          </p:spPr>
          <p:txBody>
            <a:bodyPr lIns="50800" tIns="50800" rIns="50800" bIns="50800" rtlCol="0" anchor="ctr"/>
            <a:lstStyle/>
            <a:p>
              <a:pPr algn="ctr">
                <a:lnSpc>
                  <a:spcPts val="2659"/>
                </a:lnSpc>
                <a:spcBef>
                  <a:spcPct val="0"/>
                </a:spcBef>
              </a:pPr>
              <a:r>
                <a:rPr lang="en-US" sz="1899">
                  <a:solidFill>
                    <a:srgbClr val="FFFFFF"/>
                  </a:solidFill>
                  <a:latin typeface="Source Sans Pro"/>
                  <a:ea typeface="Source Sans Pro"/>
                  <a:cs typeface="Source Sans Pro"/>
                  <a:sym typeface="Source Sans Pro"/>
                </a:rPr>
                <a:t>Airline</a:t>
              </a:r>
            </a:p>
          </p:txBody>
        </p:sp>
      </p:grpSp>
      <p:grpSp>
        <p:nvGrpSpPr>
          <p:cNvPr id="16" name="Group 16"/>
          <p:cNvGrpSpPr/>
          <p:nvPr/>
        </p:nvGrpSpPr>
        <p:grpSpPr>
          <a:xfrm>
            <a:off x="5074936" y="3142927"/>
            <a:ext cx="12478487" cy="556753"/>
            <a:chOff x="0" y="0"/>
            <a:chExt cx="3286515" cy="146634"/>
          </a:xfrm>
        </p:grpSpPr>
        <p:sp>
          <p:nvSpPr>
            <p:cNvPr id="17" name="Freeform 17"/>
            <p:cNvSpPr/>
            <p:nvPr/>
          </p:nvSpPr>
          <p:spPr>
            <a:xfrm>
              <a:off x="0" y="0"/>
              <a:ext cx="3286515" cy="146634"/>
            </a:xfrm>
            <a:custGeom>
              <a:avLst/>
              <a:gdLst/>
              <a:ahLst/>
              <a:cxnLst/>
              <a:rect l="l" t="t" r="r" b="b"/>
              <a:pathLst>
                <a:path w="3286515" h="146634">
                  <a:moveTo>
                    <a:pt x="0" y="0"/>
                  </a:moveTo>
                  <a:lnTo>
                    <a:pt x="3286515" y="0"/>
                  </a:lnTo>
                  <a:lnTo>
                    <a:pt x="3286515" y="146634"/>
                  </a:lnTo>
                  <a:lnTo>
                    <a:pt x="0" y="146634"/>
                  </a:lnTo>
                  <a:close/>
                </a:path>
              </a:pathLst>
            </a:custGeom>
            <a:solidFill>
              <a:srgbClr val="4A6CAF"/>
            </a:solidFill>
          </p:spPr>
          <p:txBody>
            <a:bodyPr/>
            <a:lstStyle/>
            <a:p>
              <a:endParaRPr lang="en-IN"/>
            </a:p>
          </p:txBody>
        </p:sp>
        <p:sp>
          <p:nvSpPr>
            <p:cNvPr id="18" name="TextBox 18"/>
            <p:cNvSpPr txBox="1"/>
            <p:nvPr/>
          </p:nvSpPr>
          <p:spPr>
            <a:xfrm>
              <a:off x="0" y="-38100"/>
              <a:ext cx="3286515" cy="184734"/>
            </a:xfrm>
            <a:prstGeom prst="rect">
              <a:avLst/>
            </a:prstGeom>
          </p:spPr>
          <p:txBody>
            <a:bodyPr lIns="50800" tIns="50800" rIns="50800" bIns="50800" rtlCol="0" anchor="ctr"/>
            <a:lstStyle/>
            <a:p>
              <a:pPr algn="ctr">
                <a:lnSpc>
                  <a:spcPts val="2659"/>
                </a:lnSpc>
                <a:spcBef>
                  <a:spcPct val="0"/>
                </a:spcBef>
              </a:pPr>
              <a:r>
                <a:rPr lang="en-US" sz="1899">
                  <a:solidFill>
                    <a:srgbClr val="FFFFFF"/>
                  </a:solidFill>
                  <a:latin typeface="Source Sans Pro"/>
                  <a:ea typeface="Source Sans Pro"/>
                  <a:cs typeface="Source Sans Pro"/>
                  <a:sym typeface="Source Sans Pro"/>
                </a:rPr>
                <a:t>The airline being reviewed</a:t>
              </a:r>
            </a:p>
          </p:txBody>
        </p:sp>
      </p:grpSp>
      <p:grpSp>
        <p:nvGrpSpPr>
          <p:cNvPr id="19" name="Group 19"/>
          <p:cNvGrpSpPr/>
          <p:nvPr/>
        </p:nvGrpSpPr>
        <p:grpSpPr>
          <a:xfrm>
            <a:off x="676947" y="3756830"/>
            <a:ext cx="4236065" cy="556753"/>
            <a:chOff x="0" y="0"/>
            <a:chExt cx="1115671" cy="146634"/>
          </a:xfrm>
        </p:grpSpPr>
        <p:sp>
          <p:nvSpPr>
            <p:cNvPr id="20" name="Freeform 20"/>
            <p:cNvSpPr/>
            <p:nvPr/>
          </p:nvSpPr>
          <p:spPr>
            <a:xfrm>
              <a:off x="0" y="0"/>
              <a:ext cx="1115671" cy="146634"/>
            </a:xfrm>
            <a:custGeom>
              <a:avLst/>
              <a:gdLst/>
              <a:ahLst/>
              <a:cxnLst/>
              <a:rect l="l" t="t" r="r" b="b"/>
              <a:pathLst>
                <a:path w="1115671" h="146634">
                  <a:moveTo>
                    <a:pt x="0" y="0"/>
                  </a:moveTo>
                  <a:lnTo>
                    <a:pt x="1115671" y="0"/>
                  </a:lnTo>
                  <a:lnTo>
                    <a:pt x="1115671" y="146634"/>
                  </a:lnTo>
                  <a:lnTo>
                    <a:pt x="0" y="146634"/>
                  </a:lnTo>
                  <a:close/>
                </a:path>
              </a:pathLst>
            </a:custGeom>
            <a:solidFill>
              <a:srgbClr val="4A6CAF"/>
            </a:solidFill>
          </p:spPr>
          <p:txBody>
            <a:bodyPr/>
            <a:lstStyle/>
            <a:p>
              <a:endParaRPr lang="en-IN"/>
            </a:p>
          </p:txBody>
        </p:sp>
        <p:sp>
          <p:nvSpPr>
            <p:cNvPr id="21" name="TextBox 21"/>
            <p:cNvSpPr txBox="1"/>
            <p:nvPr/>
          </p:nvSpPr>
          <p:spPr>
            <a:xfrm>
              <a:off x="0" y="-38100"/>
              <a:ext cx="1115671" cy="184734"/>
            </a:xfrm>
            <a:prstGeom prst="rect">
              <a:avLst/>
            </a:prstGeom>
          </p:spPr>
          <p:txBody>
            <a:bodyPr lIns="50800" tIns="50800" rIns="50800" bIns="50800" rtlCol="0" anchor="ctr"/>
            <a:lstStyle/>
            <a:p>
              <a:pPr algn="ctr">
                <a:lnSpc>
                  <a:spcPts val="2659"/>
                </a:lnSpc>
                <a:spcBef>
                  <a:spcPct val="0"/>
                </a:spcBef>
              </a:pPr>
              <a:r>
                <a:rPr lang="en-US" sz="1899">
                  <a:solidFill>
                    <a:srgbClr val="FFFFFF"/>
                  </a:solidFill>
                  <a:latin typeface="Source Sans Pro"/>
                  <a:ea typeface="Source Sans Pro"/>
                  <a:cs typeface="Source Sans Pro"/>
                  <a:sym typeface="Source Sans Pro"/>
                </a:rPr>
                <a:t>Reviews</a:t>
              </a:r>
            </a:p>
          </p:txBody>
        </p:sp>
      </p:grpSp>
      <p:grpSp>
        <p:nvGrpSpPr>
          <p:cNvPr id="22" name="Group 22"/>
          <p:cNvGrpSpPr/>
          <p:nvPr/>
        </p:nvGrpSpPr>
        <p:grpSpPr>
          <a:xfrm>
            <a:off x="5074936" y="3756830"/>
            <a:ext cx="12478487" cy="556753"/>
            <a:chOff x="0" y="0"/>
            <a:chExt cx="3286515" cy="146634"/>
          </a:xfrm>
        </p:grpSpPr>
        <p:sp>
          <p:nvSpPr>
            <p:cNvPr id="23" name="Freeform 23"/>
            <p:cNvSpPr/>
            <p:nvPr/>
          </p:nvSpPr>
          <p:spPr>
            <a:xfrm>
              <a:off x="0" y="0"/>
              <a:ext cx="3286515" cy="146634"/>
            </a:xfrm>
            <a:custGeom>
              <a:avLst/>
              <a:gdLst/>
              <a:ahLst/>
              <a:cxnLst/>
              <a:rect l="l" t="t" r="r" b="b"/>
              <a:pathLst>
                <a:path w="3286515" h="146634">
                  <a:moveTo>
                    <a:pt x="0" y="0"/>
                  </a:moveTo>
                  <a:lnTo>
                    <a:pt x="3286515" y="0"/>
                  </a:lnTo>
                  <a:lnTo>
                    <a:pt x="3286515" y="146634"/>
                  </a:lnTo>
                  <a:lnTo>
                    <a:pt x="0" y="146634"/>
                  </a:lnTo>
                  <a:close/>
                </a:path>
              </a:pathLst>
            </a:custGeom>
            <a:solidFill>
              <a:srgbClr val="4A6CAF"/>
            </a:solidFill>
          </p:spPr>
          <p:txBody>
            <a:bodyPr/>
            <a:lstStyle/>
            <a:p>
              <a:endParaRPr lang="en-IN"/>
            </a:p>
          </p:txBody>
        </p:sp>
        <p:sp>
          <p:nvSpPr>
            <p:cNvPr id="24" name="TextBox 24"/>
            <p:cNvSpPr txBox="1"/>
            <p:nvPr/>
          </p:nvSpPr>
          <p:spPr>
            <a:xfrm>
              <a:off x="0" y="-38100"/>
              <a:ext cx="3286515" cy="184734"/>
            </a:xfrm>
            <a:prstGeom prst="rect">
              <a:avLst/>
            </a:prstGeom>
          </p:spPr>
          <p:txBody>
            <a:bodyPr lIns="50800" tIns="50800" rIns="50800" bIns="50800" rtlCol="0" anchor="ctr"/>
            <a:lstStyle/>
            <a:p>
              <a:pPr algn="ctr">
                <a:lnSpc>
                  <a:spcPts val="2659"/>
                </a:lnSpc>
                <a:spcBef>
                  <a:spcPct val="0"/>
                </a:spcBef>
              </a:pPr>
              <a:r>
                <a:rPr lang="en-US" sz="1899">
                  <a:solidFill>
                    <a:srgbClr val="FFFFFF"/>
                  </a:solidFill>
                  <a:latin typeface="Source Sans Pro"/>
                  <a:ea typeface="Source Sans Pro"/>
                  <a:cs typeface="Source Sans Pro"/>
                  <a:sym typeface="Source Sans Pro"/>
                </a:rPr>
                <a:t>The full text of the customer review</a:t>
              </a:r>
            </a:p>
          </p:txBody>
        </p:sp>
      </p:grpSp>
      <p:grpSp>
        <p:nvGrpSpPr>
          <p:cNvPr id="25" name="Group 25"/>
          <p:cNvGrpSpPr/>
          <p:nvPr/>
        </p:nvGrpSpPr>
        <p:grpSpPr>
          <a:xfrm>
            <a:off x="691354" y="4370732"/>
            <a:ext cx="4236065" cy="556753"/>
            <a:chOff x="0" y="0"/>
            <a:chExt cx="1115671" cy="146634"/>
          </a:xfrm>
        </p:grpSpPr>
        <p:sp>
          <p:nvSpPr>
            <p:cNvPr id="26" name="Freeform 26"/>
            <p:cNvSpPr/>
            <p:nvPr/>
          </p:nvSpPr>
          <p:spPr>
            <a:xfrm>
              <a:off x="0" y="0"/>
              <a:ext cx="1115671" cy="146634"/>
            </a:xfrm>
            <a:custGeom>
              <a:avLst/>
              <a:gdLst/>
              <a:ahLst/>
              <a:cxnLst/>
              <a:rect l="l" t="t" r="r" b="b"/>
              <a:pathLst>
                <a:path w="1115671" h="146634">
                  <a:moveTo>
                    <a:pt x="0" y="0"/>
                  </a:moveTo>
                  <a:lnTo>
                    <a:pt x="1115671" y="0"/>
                  </a:lnTo>
                  <a:lnTo>
                    <a:pt x="1115671" y="146634"/>
                  </a:lnTo>
                  <a:lnTo>
                    <a:pt x="0" y="146634"/>
                  </a:lnTo>
                  <a:close/>
                </a:path>
              </a:pathLst>
            </a:custGeom>
            <a:solidFill>
              <a:srgbClr val="4A6CAF"/>
            </a:solidFill>
          </p:spPr>
          <p:txBody>
            <a:bodyPr/>
            <a:lstStyle/>
            <a:p>
              <a:endParaRPr lang="en-IN"/>
            </a:p>
          </p:txBody>
        </p:sp>
        <p:sp>
          <p:nvSpPr>
            <p:cNvPr id="27" name="TextBox 27"/>
            <p:cNvSpPr txBox="1"/>
            <p:nvPr/>
          </p:nvSpPr>
          <p:spPr>
            <a:xfrm>
              <a:off x="0" y="-38100"/>
              <a:ext cx="1115671" cy="184734"/>
            </a:xfrm>
            <a:prstGeom prst="rect">
              <a:avLst/>
            </a:prstGeom>
          </p:spPr>
          <p:txBody>
            <a:bodyPr lIns="50800" tIns="50800" rIns="50800" bIns="50800" rtlCol="0" anchor="ctr"/>
            <a:lstStyle/>
            <a:p>
              <a:pPr algn="ctr">
                <a:lnSpc>
                  <a:spcPts val="2659"/>
                </a:lnSpc>
                <a:spcBef>
                  <a:spcPct val="0"/>
                </a:spcBef>
              </a:pPr>
              <a:r>
                <a:rPr lang="en-US" sz="1899">
                  <a:solidFill>
                    <a:srgbClr val="FFFFFF"/>
                  </a:solidFill>
                  <a:latin typeface="Source Sans Pro"/>
                  <a:ea typeface="Source Sans Pro"/>
                  <a:cs typeface="Source Sans Pro"/>
                  <a:sym typeface="Source Sans Pro"/>
                </a:rPr>
                <a:t>Type of Traveller</a:t>
              </a:r>
            </a:p>
          </p:txBody>
        </p:sp>
      </p:grpSp>
      <p:grpSp>
        <p:nvGrpSpPr>
          <p:cNvPr id="28" name="Group 28"/>
          <p:cNvGrpSpPr/>
          <p:nvPr/>
        </p:nvGrpSpPr>
        <p:grpSpPr>
          <a:xfrm>
            <a:off x="5089344" y="4370732"/>
            <a:ext cx="12478487" cy="556753"/>
            <a:chOff x="0" y="0"/>
            <a:chExt cx="3286515" cy="146634"/>
          </a:xfrm>
        </p:grpSpPr>
        <p:sp>
          <p:nvSpPr>
            <p:cNvPr id="29" name="Freeform 29"/>
            <p:cNvSpPr/>
            <p:nvPr/>
          </p:nvSpPr>
          <p:spPr>
            <a:xfrm>
              <a:off x="0" y="0"/>
              <a:ext cx="3286515" cy="146634"/>
            </a:xfrm>
            <a:custGeom>
              <a:avLst/>
              <a:gdLst/>
              <a:ahLst/>
              <a:cxnLst/>
              <a:rect l="l" t="t" r="r" b="b"/>
              <a:pathLst>
                <a:path w="3286515" h="146634">
                  <a:moveTo>
                    <a:pt x="0" y="0"/>
                  </a:moveTo>
                  <a:lnTo>
                    <a:pt x="3286515" y="0"/>
                  </a:lnTo>
                  <a:lnTo>
                    <a:pt x="3286515" y="146634"/>
                  </a:lnTo>
                  <a:lnTo>
                    <a:pt x="0" y="146634"/>
                  </a:lnTo>
                  <a:close/>
                </a:path>
              </a:pathLst>
            </a:custGeom>
            <a:solidFill>
              <a:srgbClr val="4A6CAF"/>
            </a:solidFill>
          </p:spPr>
          <p:txBody>
            <a:bodyPr/>
            <a:lstStyle/>
            <a:p>
              <a:endParaRPr lang="en-IN"/>
            </a:p>
          </p:txBody>
        </p:sp>
        <p:sp>
          <p:nvSpPr>
            <p:cNvPr id="30" name="TextBox 30"/>
            <p:cNvSpPr txBox="1"/>
            <p:nvPr/>
          </p:nvSpPr>
          <p:spPr>
            <a:xfrm>
              <a:off x="0" y="-38100"/>
              <a:ext cx="3286515" cy="184734"/>
            </a:xfrm>
            <a:prstGeom prst="rect">
              <a:avLst/>
            </a:prstGeom>
          </p:spPr>
          <p:txBody>
            <a:bodyPr lIns="50800" tIns="50800" rIns="50800" bIns="50800" rtlCol="0" anchor="ctr"/>
            <a:lstStyle/>
            <a:p>
              <a:pPr algn="ctr">
                <a:lnSpc>
                  <a:spcPts val="2659"/>
                </a:lnSpc>
                <a:spcBef>
                  <a:spcPct val="0"/>
                </a:spcBef>
              </a:pPr>
              <a:r>
                <a:rPr lang="en-US" sz="1899">
                  <a:solidFill>
                    <a:srgbClr val="FFFFFF"/>
                  </a:solidFill>
                  <a:latin typeface="Source Sans Pro"/>
                  <a:ea typeface="Source Sans Pro"/>
                  <a:cs typeface="Source Sans Pro"/>
                  <a:sym typeface="Source Sans Pro"/>
                </a:rPr>
                <a:t>Specifies the type of traveler (e.g., Solo Leisure, Family Leisure)</a:t>
              </a:r>
            </a:p>
          </p:txBody>
        </p:sp>
      </p:grpSp>
      <p:grpSp>
        <p:nvGrpSpPr>
          <p:cNvPr id="31" name="Group 31"/>
          <p:cNvGrpSpPr/>
          <p:nvPr/>
        </p:nvGrpSpPr>
        <p:grpSpPr>
          <a:xfrm>
            <a:off x="691354" y="4984635"/>
            <a:ext cx="4236065" cy="556753"/>
            <a:chOff x="0" y="0"/>
            <a:chExt cx="1115671" cy="146634"/>
          </a:xfrm>
        </p:grpSpPr>
        <p:sp>
          <p:nvSpPr>
            <p:cNvPr id="32" name="Freeform 32"/>
            <p:cNvSpPr/>
            <p:nvPr/>
          </p:nvSpPr>
          <p:spPr>
            <a:xfrm>
              <a:off x="0" y="0"/>
              <a:ext cx="1115671" cy="146634"/>
            </a:xfrm>
            <a:custGeom>
              <a:avLst/>
              <a:gdLst/>
              <a:ahLst/>
              <a:cxnLst/>
              <a:rect l="l" t="t" r="r" b="b"/>
              <a:pathLst>
                <a:path w="1115671" h="146634">
                  <a:moveTo>
                    <a:pt x="0" y="0"/>
                  </a:moveTo>
                  <a:lnTo>
                    <a:pt x="1115671" y="0"/>
                  </a:lnTo>
                  <a:lnTo>
                    <a:pt x="1115671" y="146634"/>
                  </a:lnTo>
                  <a:lnTo>
                    <a:pt x="0" y="146634"/>
                  </a:lnTo>
                  <a:close/>
                </a:path>
              </a:pathLst>
            </a:custGeom>
            <a:solidFill>
              <a:srgbClr val="4A6CAF"/>
            </a:solidFill>
          </p:spPr>
          <p:txBody>
            <a:bodyPr/>
            <a:lstStyle/>
            <a:p>
              <a:endParaRPr lang="en-IN"/>
            </a:p>
          </p:txBody>
        </p:sp>
        <p:sp>
          <p:nvSpPr>
            <p:cNvPr id="33" name="TextBox 33"/>
            <p:cNvSpPr txBox="1"/>
            <p:nvPr/>
          </p:nvSpPr>
          <p:spPr>
            <a:xfrm>
              <a:off x="0" y="-38100"/>
              <a:ext cx="1115671" cy="184734"/>
            </a:xfrm>
            <a:prstGeom prst="rect">
              <a:avLst/>
            </a:prstGeom>
          </p:spPr>
          <p:txBody>
            <a:bodyPr lIns="50800" tIns="50800" rIns="50800" bIns="50800" rtlCol="0" anchor="ctr"/>
            <a:lstStyle/>
            <a:p>
              <a:pPr algn="ctr">
                <a:lnSpc>
                  <a:spcPts val="2659"/>
                </a:lnSpc>
                <a:spcBef>
                  <a:spcPct val="0"/>
                </a:spcBef>
              </a:pPr>
              <a:r>
                <a:rPr lang="en-US" sz="1899">
                  <a:solidFill>
                    <a:srgbClr val="FFFFFF"/>
                  </a:solidFill>
                  <a:latin typeface="Source Sans Pro"/>
                  <a:ea typeface="Source Sans Pro"/>
                  <a:cs typeface="Source Sans Pro"/>
                  <a:sym typeface="Source Sans Pro"/>
                </a:rPr>
                <a:t>Class</a:t>
              </a:r>
            </a:p>
          </p:txBody>
        </p:sp>
      </p:grpSp>
      <p:grpSp>
        <p:nvGrpSpPr>
          <p:cNvPr id="34" name="Group 34"/>
          <p:cNvGrpSpPr/>
          <p:nvPr/>
        </p:nvGrpSpPr>
        <p:grpSpPr>
          <a:xfrm>
            <a:off x="5089436" y="4984635"/>
            <a:ext cx="12478487" cy="556753"/>
            <a:chOff x="0" y="0"/>
            <a:chExt cx="3286515" cy="146634"/>
          </a:xfrm>
        </p:grpSpPr>
        <p:sp>
          <p:nvSpPr>
            <p:cNvPr id="35" name="Freeform 35"/>
            <p:cNvSpPr/>
            <p:nvPr/>
          </p:nvSpPr>
          <p:spPr>
            <a:xfrm>
              <a:off x="0" y="0"/>
              <a:ext cx="3286515" cy="146634"/>
            </a:xfrm>
            <a:custGeom>
              <a:avLst/>
              <a:gdLst/>
              <a:ahLst/>
              <a:cxnLst/>
              <a:rect l="l" t="t" r="r" b="b"/>
              <a:pathLst>
                <a:path w="3286515" h="146634">
                  <a:moveTo>
                    <a:pt x="0" y="0"/>
                  </a:moveTo>
                  <a:lnTo>
                    <a:pt x="3286515" y="0"/>
                  </a:lnTo>
                  <a:lnTo>
                    <a:pt x="3286515" y="146634"/>
                  </a:lnTo>
                  <a:lnTo>
                    <a:pt x="0" y="146634"/>
                  </a:lnTo>
                  <a:close/>
                </a:path>
              </a:pathLst>
            </a:custGeom>
            <a:solidFill>
              <a:srgbClr val="4A6CAF"/>
            </a:solidFill>
          </p:spPr>
          <p:txBody>
            <a:bodyPr/>
            <a:lstStyle/>
            <a:p>
              <a:endParaRPr lang="en-IN"/>
            </a:p>
          </p:txBody>
        </p:sp>
        <p:sp>
          <p:nvSpPr>
            <p:cNvPr id="36" name="TextBox 36"/>
            <p:cNvSpPr txBox="1"/>
            <p:nvPr/>
          </p:nvSpPr>
          <p:spPr>
            <a:xfrm>
              <a:off x="0" y="-38100"/>
              <a:ext cx="3286515" cy="184734"/>
            </a:xfrm>
            <a:prstGeom prst="rect">
              <a:avLst/>
            </a:prstGeom>
          </p:spPr>
          <p:txBody>
            <a:bodyPr lIns="50800" tIns="50800" rIns="50800" bIns="50800" rtlCol="0" anchor="ctr"/>
            <a:lstStyle/>
            <a:p>
              <a:pPr algn="ctr">
                <a:lnSpc>
                  <a:spcPts val="2659"/>
                </a:lnSpc>
                <a:spcBef>
                  <a:spcPct val="0"/>
                </a:spcBef>
              </a:pPr>
              <a:r>
                <a:rPr lang="en-US" sz="1899">
                  <a:solidFill>
                    <a:srgbClr val="FFFFFF"/>
                  </a:solidFill>
                  <a:latin typeface="Source Sans Pro"/>
                  <a:ea typeface="Source Sans Pro"/>
                  <a:cs typeface="Source Sans Pro"/>
                  <a:sym typeface="Source Sans Pro"/>
                </a:rPr>
                <a:t>The travel class (e.g., Business Class, Economy)</a:t>
              </a:r>
            </a:p>
          </p:txBody>
        </p:sp>
      </p:grpSp>
      <p:grpSp>
        <p:nvGrpSpPr>
          <p:cNvPr id="37" name="Group 37"/>
          <p:cNvGrpSpPr/>
          <p:nvPr/>
        </p:nvGrpSpPr>
        <p:grpSpPr>
          <a:xfrm>
            <a:off x="691354" y="5598537"/>
            <a:ext cx="4236065" cy="556753"/>
            <a:chOff x="0" y="0"/>
            <a:chExt cx="1115671" cy="146634"/>
          </a:xfrm>
        </p:grpSpPr>
        <p:sp>
          <p:nvSpPr>
            <p:cNvPr id="38" name="Freeform 38"/>
            <p:cNvSpPr/>
            <p:nvPr/>
          </p:nvSpPr>
          <p:spPr>
            <a:xfrm>
              <a:off x="0" y="0"/>
              <a:ext cx="1115671" cy="146634"/>
            </a:xfrm>
            <a:custGeom>
              <a:avLst/>
              <a:gdLst/>
              <a:ahLst/>
              <a:cxnLst/>
              <a:rect l="l" t="t" r="r" b="b"/>
              <a:pathLst>
                <a:path w="1115671" h="146634">
                  <a:moveTo>
                    <a:pt x="0" y="0"/>
                  </a:moveTo>
                  <a:lnTo>
                    <a:pt x="1115671" y="0"/>
                  </a:lnTo>
                  <a:lnTo>
                    <a:pt x="1115671" y="146634"/>
                  </a:lnTo>
                  <a:lnTo>
                    <a:pt x="0" y="146634"/>
                  </a:lnTo>
                  <a:close/>
                </a:path>
              </a:pathLst>
            </a:custGeom>
            <a:solidFill>
              <a:srgbClr val="4A6CAF"/>
            </a:solidFill>
          </p:spPr>
          <p:txBody>
            <a:bodyPr/>
            <a:lstStyle/>
            <a:p>
              <a:endParaRPr lang="en-IN"/>
            </a:p>
          </p:txBody>
        </p:sp>
        <p:sp>
          <p:nvSpPr>
            <p:cNvPr id="39" name="TextBox 39"/>
            <p:cNvSpPr txBox="1"/>
            <p:nvPr/>
          </p:nvSpPr>
          <p:spPr>
            <a:xfrm>
              <a:off x="0" y="-38100"/>
              <a:ext cx="1115671" cy="184734"/>
            </a:xfrm>
            <a:prstGeom prst="rect">
              <a:avLst/>
            </a:prstGeom>
          </p:spPr>
          <p:txBody>
            <a:bodyPr lIns="50800" tIns="50800" rIns="50800" bIns="50800" rtlCol="0" anchor="ctr"/>
            <a:lstStyle/>
            <a:p>
              <a:pPr algn="ctr">
                <a:lnSpc>
                  <a:spcPts val="2659"/>
                </a:lnSpc>
                <a:spcBef>
                  <a:spcPct val="0"/>
                </a:spcBef>
              </a:pPr>
              <a:r>
                <a:rPr lang="en-US" sz="1899">
                  <a:solidFill>
                    <a:srgbClr val="FFFFFF"/>
                  </a:solidFill>
                  <a:latin typeface="Source Sans Pro"/>
                  <a:ea typeface="Source Sans Pro"/>
                  <a:cs typeface="Source Sans Pro"/>
                  <a:sym typeface="Source Sans Pro"/>
                </a:rPr>
                <a:t>Seat Comfort</a:t>
              </a:r>
            </a:p>
          </p:txBody>
        </p:sp>
      </p:grpSp>
      <p:grpSp>
        <p:nvGrpSpPr>
          <p:cNvPr id="40" name="Group 40"/>
          <p:cNvGrpSpPr/>
          <p:nvPr/>
        </p:nvGrpSpPr>
        <p:grpSpPr>
          <a:xfrm>
            <a:off x="5089436" y="5598537"/>
            <a:ext cx="12478487" cy="556753"/>
            <a:chOff x="0" y="0"/>
            <a:chExt cx="3286515" cy="146634"/>
          </a:xfrm>
        </p:grpSpPr>
        <p:sp>
          <p:nvSpPr>
            <p:cNvPr id="41" name="Freeform 41"/>
            <p:cNvSpPr/>
            <p:nvPr/>
          </p:nvSpPr>
          <p:spPr>
            <a:xfrm>
              <a:off x="0" y="0"/>
              <a:ext cx="3286515" cy="146634"/>
            </a:xfrm>
            <a:custGeom>
              <a:avLst/>
              <a:gdLst/>
              <a:ahLst/>
              <a:cxnLst/>
              <a:rect l="l" t="t" r="r" b="b"/>
              <a:pathLst>
                <a:path w="3286515" h="146634">
                  <a:moveTo>
                    <a:pt x="0" y="0"/>
                  </a:moveTo>
                  <a:lnTo>
                    <a:pt x="3286515" y="0"/>
                  </a:lnTo>
                  <a:lnTo>
                    <a:pt x="3286515" y="146634"/>
                  </a:lnTo>
                  <a:lnTo>
                    <a:pt x="0" y="146634"/>
                  </a:lnTo>
                  <a:close/>
                </a:path>
              </a:pathLst>
            </a:custGeom>
            <a:solidFill>
              <a:srgbClr val="4A6CAF"/>
            </a:solidFill>
          </p:spPr>
          <p:txBody>
            <a:bodyPr/>
            <a:lstStyle/>
            <a:p>
              <a:endParaRPr lang="en-IN"/>
            </a:p>
          </p:txBody>
        </p:sp>
        <p:sp>
          <p:nvSpPr>
            <p:cNvPr id="42" name="TextBox 42"/>
            <p:cNvSpPr txBox="1"/>
            <p:nvPr/>
          </p:nvSpPr>
          <p:spPr>
            <a:xfrm>
              <a:off x="0" y="-38100"/>
              <a:ext cx="3286515" cy="184734"/>
            </a:xfrm>
            <a:prstGeom prst="rect">
              <a:avLst/>
            </a:prstGeom>
          </p:spPr>
          <p:txBody>
            <a:bodyPr lIns="50800" tIns="50800" rIns="50800" bIns="50800" rtlCol="0" anchor="ctr"/>
            <a:lstStyle/>
            <a:p>
              <a:pPr algn="ctr">
                <a:lnSpc>
                  <a:spcPts val="2659"/>
                </a:lnSpc>
                <a:spcBef>
                  <a:spcPct val="0"/>
                </a:spcBef>
              </a:pPr>
              <a:r>
                <a:rPr lang="en-US" sz="1899">
                  <a:solidFill>
                    <a:srgbClr val="FFFFFF"/>
                  </a:solidFill>
                  <a:latin typeface="Source Sans Pro"/>
                  <a:ea typeface="Source Sans Pro"/>
                  <a:cs typeface="Source Sans Pro"/>
                  <a:sym typeface="Source Sans Pro"/>
                </a:rPr>
                <a:t>A rating (out of 5) for seat comfort</a:t>
              </a:r>
            </a:p>
          </p:txBody>
        </p:sp>
      </p:grpSp>
      <p:grpSp>
        <p:nvGrpSpPr>
          <p:cNvPr id="43" name="Group 43"/>
          <p:cNvGrpSpPr/>
          <p:nvPr/>
        </p:nvGrpSpPr>
        <p:grpSpPr>
          <a:xfrm>
            <a:off x="691446" y="6212440"/>
            <a:ext cx="4236065" cy="556753"/>
            <a:chOff x="0" y="0"/>
            <a:chExt cx="1115671" cy="146634"/>
          </a:xfrm>
        </p:grpSpPr>
        <p:sp>
          <p:nvSpPr>
            <p:cNvPr id="44" name="Freeform 44"/>
            <p:cNvSpPr/>
            <p:nvPr/>
          </p:nvSpPr>
          <p:spPr>
            <a:xfrm>
              <a:off x="0" y="0"/>
              <a:ext cx="1115671" cy="146634"/>
            </a:xfrm>
            <a:custGeom>
              <a:avLst/>
              <a:gdLst/>
              <a:ahLst/>
              <a:cxnLst/>
              <a:rect l="l" t="t" r="r" b="b"/>
              <a:pathLst>
                <a:path w="1115671" h="146634">
                  <a:moveTo>
                    <a:pt x="0" y="0"/>
                  </a:moveTo>
                  <a:lnTo>
                    <a:pt x="1115671" y="0"/>
                  </a:lnTo>
                  <a:lnTo>
                    <a:pt x="1115671" y="146634"/>
                  </a:lnTo>
                  <a:lnTo>
                    <a:pt x="0" y="146634"/>
                  </a:lnTo>
                  <a:close/>
                </a:path>
              </a:pathLst>
            </a:custGeom>
            <a:solidFill>
              <a:srgbClr val="4A6CAF"/>
            </a:solidFill>
          </p:spPr>
          <p:txBody>
            <a:bodyPr/>
            <a:lstStyle/>
            <a:p>
              <a:endParaRPr lang="en-IN"/>
            </a:p>
          </p:txBody>
        </p:sp>
        <p:sp>
          <p:nvSpPr>
            <p:cNvPr id="45" name="TextBox 45"/>
            <p:cNvSpPr txBox="1"/>
            <p:nvPr/>
          </p:nvSpPr>
          <p:spPr>
            <a:xfrm>
              <a:off x="0" y="-38100"/>
              <a:ext cx="1115671" cy="184734"/>
            </a:xfrm>
            <a:prstGeom prst="rect">
              <a:avLst/>
            </a:prstGeom>
          </p:spPr>
          <p:txBody>
            <a:bodyPr lIns="50800" tIns="50800" rIns="50800" bIns="50800" rtlCol="0" anchor="ctr"/>
            <a:lstStyle/>
            <a:p>
              <a:pPr algn="ctr">
                <a:lnSpc>
                  <a:spcPts val="2659"/>
                </a:lnSpc>
                <a:spcBef>
                  <a:spcPct val="0"/>
                </a:spcBef>
              </a:pPr>
              <a:r>
                <a:rPr lang="en-US" sz="1899">
                  <a:solidFill>
                    <a:srgbClr val="FFFFFF"/>
                  </a:solidFill>
                  <a:latin typeface="Source Sans Pro"/>
                  <a:ea typeface="Source Sans Pro"/>
                  <a:cs typeface="Source Sans Pro"/>
                  <a:sym typeface="Source Sans Pro"/>
                </a:rPr>
                <a:t>Staff Service</a:t>
              </a:r>
            </a:p>
          </p:txBody>
        </p:sp>
      </p:grpSp>
      <p:grpSp>
        <p:nvGrpSpPr>
          <p:cNvPr id="46" name="Group 46"/>
          <p:cNvGrpSpPr/>
          <p:nvPr/>
        </p:nvGrpSpPr>
        <p:grpSpPr>
          <a:xfrm>
            <a:off x="5089436" y="6212440"/>
            <a:ext cx="12478487" cy="556753"/>
            <a:chOff x="0" y="0"/>
            <a:chExt cx="3286515" cy="146634"/>
          </a:xfrm>
        </p:grpSpPr>
        <p:sp>
          <p:nvSpPr>
            <p:cNvPr id="47" name="Freeform 47"/>
            <p:cNvSpPr/>
            <p:nvPr/>
          </p:nvSpPr>
          <p:spPr>
            <a:xfrm>
              <a:off x="0" y="0"/>
              <a:ext cx="3286515" cy="146634"/>
            </a:xfrm>
            <a:custGeom>
              <a:avLst/>
              <a:gdLst/>
              <a:ahLst/>
              <a:cxnLst/>
              <a:rect l="l" t="t" r="r" b="b"/>
              <a:pathLst>
                <a:path w="3286515" h="146634">
                  <a:moveTo>
                    <a:pt x="0" y="0"/>
                  </a:moveTo>
                  <a:lnTo>
                    <a:pt x="3286515" y="0"/>
                  </a:lnTo>
                  <a:lnTo>
                    <a:pt x="3286515" y="146634"/>
                  </a:lnTo>
                  <a:lnTo>
                    <a:pt x="0" y="146634"/>
                  </a:lnTo>
                  <a:close/>
                </a:path>
              </a:pathLst>
            </a:custGeom>
            <a:solidFill>
              <a:srgbClr val="4A6CAF"/>
            </a:solidFill>
          </p:spPr>
          <p:txBody>
            <a:bodyPr/>
            <a:lstStyle/>
            <a:p>
              <a:endParaRPr lang="en-IN"/>
            </a:p>
          </p:txBody>
        </p:sp>
        <p:sp>
          <p:nvSpPr>
            <p:cNvPr id="48" name="TextBox 48"/>
            <p:cNvSpPr txBox="1"/>
            <p:nvPr/>
          </p:nvSpPr>
          <p:spPr>
            <a:xfrm>
              <a:off x="0" y="-38100"/>
              <a:ext cx="3286515" cy="184734"/>
            </a:xfrm>
            <a:prstGeom prst="rect">
              <a:avLst/>
            </a:prstGeom>
          </p:spPr>
          <p:txBody>
            <a:bodyPr lIns="50800" tIns="50800" rIns="50800" bIns="50800" rtlCol="0" anchor="ctr"/>
            <a:lstStyle/>
            <a:p>
              <a:pPr algn="ctr">
                <a:lnSpc>
                  <a:spcPts val="2659"/>
                </a:lnSpc>
                <a:spcBef>
                  <a:spcPct val="0"/>
                </a:spcBef>
              </a:pPr>
              <a:r>
                <a:rPr lang="en-US" sz="1899">
                  <a:solidFill>
                    <a:srgbClr val="FFFFFF"/>
                  </a:solidFill>
                  <a:latin typeface="Source Sans Pro"/>
                  <a:ea typeface="Source Sans Pro"/>
                  <a:cs typeface="Source Sans Pro"/>
                  <a:sym typeface="Source Sans Pro"/>
                </a:rPr>
                <a:t>A rating (out of 5) for the quality of staff service</a:t>
              </a:r>
            </a:p>
          </p:txBody>
        </p:sp>
      </p:grpSp>
      <p:grpSp>
        <p:nvGrpSpPr>
          <p:cNvPr id="49" name="Group 49"/>
          <p:cNvGrpSpPr/>
          <p:nvPr/>
        </p:nvGrpSpPr>
        <p:grpSpPr>
          <a:xfrm>
            <a:off x="691446" y="6826343"/>
            <a:ext cx="4236065" cy="556753"/>
            <a:chOff x="0" y="0"/>
            <a:chExt cx="1115671" cy="146634"/>
          </a:xfrm>
        </p:grpSpPr>
        <p:sp>
          <p:nvSpPr>
            <p:cNvPr id="50" name="Freeform 50"/>
            <p:cNvSpPr/>
            <p:nvPr/>
          </p:nvSpPr>
          <p:spPr>
            <a:xfrm>
              <a:off x="0" y="0"/>
              <a:ext cx="1115671" cy="146634"/>
            </a:xfrm>
            <a:custGeom>
              <a:avLst/>
              <a:gdLst/>
              <a:ahLst/>
              <a:cxnLst/>
              <a:rect l="l" t="t" r="r" b="b"/>
              <a:pathLst>
                <a:path w="1115671" h="146634">
                  <a:moveTo>
                    <a:pt x="0" y="0"/>
                  </a:moveTo>
                  <a:lnTo>
                    <a:pt x="1115671" y="0"/>
                  </a:lnTo>
                  <a:lnTo>
                    <a:pt x="1115671" y="146634"/>
                  </a:lnTo>
                  <a:lnTo>
                    <a:pt x="0" y="146634"/>
                  </a:lnTo>
                  <a:close/>
                </a:path>
              </a:pathLst>
            </a:custGeom>
            <a:solidFill>
              <a:srgbClr val="4A6CAF"/>
            </a:solidFill>
          </p:spPr>
          <p:txBody>
            <a:bodyPr/>
            <a:lstStyle/>
            <a:p>
              <a:endParaRPr lang="en-IN"/>
            </a:p>
          </p:txBody>
        </p:sp>
        <p:sp>
          <p:nvSpPr>
            <p:cNvPr id="51" name="TextBox 51"/>
            <p:cNvSpPr txBox="1"/>
            <p:nvPr/>
          </p:nvSpPr>
          <p:spPr>
            <a:xfrm>
              <a:off x="0" y="-38100"/>
              <a:ext cx="1115671" cy="184734"/>
            </a:xfrm>
            <a:prstGeom prst="rect">
              <a:avLst/>
            </a:prstGeom>
          </p:spPr>
          <p:txBody>
            <a:bodyPr lIns="50800" tIns="50800" rIns="50800" bIns="50800" rtlCol="0" anchor="ctr"/>
            <a:lstStyle/>
            <a:p>
              <a:pPr algn="ctr">
                <a:lnSpc>
                  <a:spcPts val="2659"/>
                </a:lnSpc>
                <a:spcBef>
                  <a:spcPct val="0"/>
                </a:spcBef>
              </a:pPr>
              <a:r>
                <a:rPr lang="en-US" sz="1899">
                  <a:solidFill>
                    <a:srgbClr val="FFFFFF"/>
                  </a:solidFill>
                  <a:latin typeface="Source Sans Pro"/>
                  <a:ea typeface="Source Sans Pro"/>
                  <a:cs typeface="Source Sans Pro"/>
                  <a:sym typeface="Source Sans Pro"/>
                </a:rPr>
                <a:t>Food &amp; Beverage</a:t>
              </a:r>
            </a:p>
          </p:txBody>
        </p:sp>
      </p:grpSp>
      <p:grpSp>
        <p:nvGrpSpPr>
          <p:cNvPr id="52" name="Group 52"/>
          <p:cNvGrpSpPr/>
          <p:nvPr/>
        </p:nvGrpSpPr>
        <p:grpSpPr>
          <a:xfrm>
            <a:off x="5089528" y="6826343"/>
            <a:ext cx="12478487" cy="556753"/>
            <a:chOff x="0" y="0"/>
            <a:chExt cx="3286515" cy="146634"/>
          </a:xfrm>
        </p:grpSpPr>
        <p:sp>
          <p:nvSpPr>
            <p:cNvPr id="53" name="Freeform 53"/>
            <p:cNvSpPr/>
            <p:nvPr/>
          </p:nvSpPr>
          <p:spPr>
            <a:xfrm>
              <a:off x="0" y="0"/>
              <a:ext cx="3286515" cy="146634"/>
            </a:xfrm>
            <a:custGeom>
              <a:avLst/>
              <a:gdLst/>
              <a:ahLst/>
              <a:cxnLst/>
              <a:rect l="l" t="t" r="r" b="b"/>
              <a:pathLst>
                <a:path w="3286515" h="146634">
                  <a:moveTo>
                    <a:pt x="0" y="0"/>
                  </a:moveTo>
                  <a:lnTo>
                    <a:pt x="3286515" y="0"/>
                  </a:lnTo>
                  <a:lnTo>
                    <a:pt x="3286515" y="146634"/>
                  </a:lnTo>
                  <a:lnTo>
                    <a:pt x="0" y="146634"/>
                  </a:lnTo>
                  <a:close/>
                </a:path>
              </a:pathLst>
            </a:custGeom>
            <a:solidFill>
              <a:srgbClr val="4A6CAF"/>
            </a:solidFill>
          </p:spPr>
          <p:txBody>
            <a:bodyPr/>
            <a:lstStyle/>
            <a:p>
              <a:endParaRPr lang="en-IN"/>
            </a:p>
          </p:txBody>
        </p:sp>
        <p:sp>
          <p:nvSpPr>
            <p:cNvPr id="54" name="TextBox 54"/>
            <p:cNvSpPr txBox="1"/>
            <p:nvPr/>
          </p:nvSpPr>
          <p:spPr>
            <a:xfrm>
              <a:off x="0" y="-38100"/>
              <a:ext cx="3286515" cy="184734"/>
            </a:xfrm>
            <a:prstGeom prst="rect">
              <a:avLst/>
            </a:prstGeom>
          </p:spPr>
          <p:txBody>
            <a:bodyPr lIns="50800" tIns="50800" rIns="50800" bIns="50800" rtlCol="0" anchor="ctr"/>
            <a:lstStyle/>
            <a:p>
              <a:pPr algn="ctr">
                <a:lnSpc>
                  <a:spcPts val="2659"/>
                </a:lnSpc>
                <a:spcBef>
                  <a:spcPct val="0"/>
                </a:spcBef>
              </a:pPr>
              <a:r>
                <a:rPr lang="en-US" sz="1899">
                  <a:solidFill>
                    <a:srgbClr val="FFFFFF"/>
                  </a:solidFill>
                  <a:latin typeface="Source Sans Pro"/>
                  <a:ea typeface="Source Sans Pro"/>
                  <a:cs typeface="Source Sans Pro"/>
                  <a:sym typeface="Source Sans Pro"/>
                </a:rPr>
                <a:t>A rating (out of 5) for food and beverage quality</a:t>
              </a:r>
            </a:p>
          </p:txBody>
        </p:sp>
      </p:grpSp>
      <p:grpSp>
        <p:nvGrpSpPr>
          <p:cNvPr id="55" name="Group 55"/>
          <p:cNvGrpSpPr/>
          <p:nvPr/>
        </p:nvGrpSpPr>
        <p:grpSpPr>
          <a:xfrm>
            <a:off x="696145" y="7440245"/>
            <a:ext cx="4236065" cy="556753"/>
            <a:chOff x="0" y="0"/>
            <a:chExt cx="1115671" cy="146634"/>
          </a:xfrm>
        </p:grpSpPr>
        <p:sp>
          <p:nvSpPr>
            <p:cNvPr id="56" name="Freeform 56"/>
            <p:cNvSpPr/>
            <p:nvPr/>
          </p:nvSpPr>
          <p:spPr>
            <a:xfrm>
              <a:off x="0" y="0"/>
              <a:ext cx="1115671" cy="146634"/>
            </a:xfrm>
            <a:custGeom>
              <a:avLst/>
              <a:gdLst/>
              <a:ahLst/>
              <a:cxnLst/>
              <a:rect l="l" t="t" r="r" b="b"/>
              <a:pathLst>
                <a:path w="1115671" h="146634">
                  <a:moveTo>
                    <a:pt x="0" y="0"/>
                  </a:moveTo>
                  <a:lnTo>
                    <a:pt x="1115671" y="0"/>
                  </a:lnTo>
                  <a:lnTo>
                    <a:pt x="1115671" y="146634"/>
                  </a:lnTo>
                  <a:lnTo>
                    <a:pt x="0" y="146634"/>
                  </a:lnTo>
                  <a:close/>
                </a:path>
              </a:pathLst>
            </a:custGeom>
            <a:solidFill>
              <a:srgbClr val="4A6CAF"/>
            </a:solidFill>
          </p:spPr>
          <p:txBody>
            <a:bodyPr/>
            <a:lstStyle/>
            <a:p>
              <a:endParaRPr lang="en-IN"/>
            </a:p>
          </p:txBody>
        </p:sp>
        <p:sp>
          <p:nvSpPr>
            <p:cNvPr id="57" name="TextBox 57"/>
            <p:cNvSpPr txBox="1"/>
            <p:nvPr/>
          </p:nvSpPr>
          <p:spPr>
            <a:xfrm>
              <a:off x="0" y="-38100"/>
              <a:ext cx="1115671" cy="184734"/>
            </a:xfrm>
            <a:prstGeom prst="rect">
              <a:avLst/>
            </a:prstGeom>
          </p:spPr>
          <p:txBody>
            <a:bodyPr lIns="50800" tIns="50800" rIns="50800" bIns="50800" rtlCol="0" anchor="ctr"/>
            <a:lstStyle/>
            <a:p>
              <a:pPr algn="ctr">
                <a:lnSpc>
                  <a:spcPts val="2659"/>
                </a:lnSpc>
                <a:spcBef>
                  <a:spcPct val="0"/>
                </a:spcBef>
              </a:pPr>
              <a:r>
                <a:rPr lang="en-US" sz="1899">
                  <a:solidFill>
                    <a:srgbClr val="FFFFFF"/>
                  </a:solidFill>
                  <a:latin typeface="Source Sans Pro"/>
                  <a:ea typeface="Source Sans Pro"/>
                  <a:cs typeface="Source Sans Pro"/>
                  <a:sym typeface="Source Sans Pro"/>
                </a:rPr>
                <a:t>Inflight Entertainment</a:t>
              </a:r>
            </a:p>
          </p:txBody>
        </p:sp>
      </p:grpSp>
      <p:grpSp>
        <p:nvGrpSpPr>
          <p:cNvPr id="58" name="Group 58"/>
          <p:cNvGrpSpPr/>
          <p:nvPr/>
        </p:nvGrpSpPr>
        <p:grpSpPr>
          <a:xfrm>
            <a:off x="5094226" y="7440245"/>
            <a:ext cx="12478487" cy="556753"/>
            <a:chOff x="0" y="0"/>
            <a:chExt cx="3286515" cy="146634"/>
          </a:xfrm>
        </p:grpSpPr>
        <p:sp>
          <p:nvSpPr>
            <p:cNvPr id="59" name="Freeform 59"/>
            <p:cNvSpPr/>
            <p:nvPr/>
          </p:nvSpPr>
          <p:spPr>
            <a:xfrm>
              <a:off x="0" y="0"/>
              <a:ext cx="3286515" cy="146634"/>
            </a:xfrm>
            <a:custGeom>
              <a:avLst/>
              <a:gdLst/>
              <a:ahLst/>
              <a:cxnLst/>
              <a:rect l="l" t="t" r="r" b="b"/>
              <a:pathLst>
                <a:path w="3286515" h="146634">
                  <a:moveTo>
                    <a:pt x="0" y="0"/>
                  </a:moveTo>
                  <a:lnTo>
                    <a:pt x="3286515" y="0"/>
                  </a:lnTo>
                  <a:lnTo>
                    <a:pt x="3286515" y="146634"/>
                  </a:lnTo>
                  <a:lnTo>
                    <a:pt x="0" y="146634"/>
                  </a:lnTo>
                  <a:close/>
                </a:path>
              </a:pathLst>
            </a:custGeom>
            <a:solidFill>
              <a:srgbClr val="4A6CAF"/>
            </a:solidFill>
          </p:spPr>
          <p:txBody>
            <a:bodyPr/>
            <a:lstStyle/>
            <a:p>
              <a:endParaRPr lang="en-IN"/>
            </a:p>
          </p:txBody>
        </p:sp>
        <p:sp>
          <p:nvSpPr>
            <p:cNvPr id="60" name="TextBox 60"/>
            <p:cNvSpPr txBox="1"/>
            <p:nvPr/>
          </p:nvSpPr>
          <p:spPr>
            <a:xfrm>
              <a:off x="0" y="-38100"/>
              <a:ext cx="3286515" cy="184734"/>
            </a:xfrm>
            <a:prstGeom prst="rect">
              <a:avLst/>
            </a:prstGeom>
          </p:spPr>
          <p:txBody>
            <a:bodyPr lIns="50800" tIns="50800" rIns="50800" bIns="50800" rtlCol="0" anchor="ctr"/>
            <a:lstStyle/>
            <a:p>
              <a:pPr algn="ctr">
                <a:lnSpc>
                  <a:spcPts val="2659"/>
                </a:lnSpc>
                <a:spcBef>
                  <a:spcPct val="0"/>
                </a:spcBef>
              </a:pPr>
              <a:r>
                <a:rPr lang="en-US" sz="1899">
                  <a:solidFill>
                    <a:srgbClr val="FFFFFF"/>
                  </a:solidFill>
                  <a:latin typeface="Source Sans Pro"/>
                  <a:ea typeface="Source Sans Pro"/>
                  <a:cs typeface="Source Sans Pro"/>
                  <a:sym typeface="Source Sans Pro"/>
                </a:rPr>
                <a:t>A rating (out of 5) for inflight entertainment options</a:t>
              </a:r>
            </a:p>
          </p:txBody>
        </p:sp>
      </p:grpSp>
      <p:grpSp>
        <p:nvGrpSpPr>
          <p:cNvPr id="61" name="Group 61"/>
          <p:cNvGrpSpPr/>
          <p:nvPr/>
        </p:nvGrpSpPr>
        <p:grpSpPr>
          <a:xfrm>
            <a:off x="696145" y="8054148"/>
            <a:ext cx="4236065" cy="556753"/>
            <a:chOff x="0" y="0"/>
            <a:chExt cx="1115671" cy="146634"/>
          </a:xfrm>
        </p:grpSpPr>
        <p:sp>
          <p:nvSpPr>
            <p:cNvPr id="62" name="Freeform 62"/>
            <p:cNvSpPr/>
            <p:nvPr/>
          </p:nvSpPr>
          <p:spPr>
            <a:xfrm>
              <a:off x="0" y="0"/>
              <a:ext cx="1115671" cy="146634"/>
            </a:xfrm>
            <a:custGeom>
              <a:avLst/>
              <a:gdLst/>
              <a:ahLst/>
              <a:cxnLst/>
              <a:rect l="l" t="t" r="r" b="b"/>
              <a:pathLst>
                <a:path w="1115671" h="146634">
                  <a:moveTo>
                    <a:pt x="0" y="0"/>
                  </a:moveTo>
                  <a:lnTo>
                    <a:pt x="1115671" y="0"/>
                  </a:lnTo>
                  <a:lnTo>
                    <a:pt x="1115671" y="146634"/>
                  </a:lnTo>
                  <a:lnTo>
                    <a:pt x="0" y="146634"/>
                  </a:lnTo>
                  <a:close/>
                </a:path>
              </a:pathLst>
            </a:custGeom>
            <a:solidFill>
              <a:srgbClr val="4A6CAF"/>
            </a:solidFill>
          </p:spPr>
          <p:txBody>
            <a:bodyPr/>
            <a:lstStyle/>
            <a:p>
              <a:endParaRPr lang="en-IN"/>
            </a:p>
          </p:txBody>
        </p:sp>
        <p:sp>
          <p:nvSpPr>
            <p:cNvPr id="63" name="TextBox 63"/>
            <p:cNvSpPr txBox="1"/>
            <p:nvPr/>
          </p:nvSpPr>
          <p:spPr>
            <a:xfrm>
              <a:off x="0" y="-38100"/>
              <a:ext cx="1115671" cy="184734"/>
            </a:xfrm>
            <a:prstGeom prst="rect">
              <a:avLst/>
            </a:prstGeom>
          </p:spPr>
          <p:txBody>
            <a:bodyPr lIns="50800" tIns="50800" rIns="50800" bIns="50800" rtlCol="0" anchor="ctr"/>
            <a:lstStyle/>
            <a:p>
              <a:pPr algn="ctr">
                <a:lnSpc>
                  <a:spcPts val="2659"/>
                </a:lnSpc>
                <a:spcBef>
                  <a:spcPct val="0"/>
                </a:spcBef>
              </a:pPr>
              <a:r>
                <a:rPr lang="en-US" sz="1899">
                  <a:solidFill>
                    <a:srgbClr val="FFFFFF"/>
                  </a:solidFill>
                  <a:latin typeface="Source Sans Pro"/>
                  <a:ea typeface="Source Sans Pro"/>
                  <a:cs typeface="Source Sans Pro"/>
                  <a:sym typeface="Source Sans Pro"/>
                </a:rPr>
                <a:t>Value for Money</a:t>
              </a:r>
            </a:p>
          </p:txBody>
        </p:sp>
      </p:grpSp>
      <p:grpSp>
        <p:nvGrpSpPr>
          <p:cNvPr id="64" name="Group 64"/>
          <p:cNvGrpSpPr/>
          <p:nvPr/>
        </p:nvGrpSpPr>
        <p:grpSpPr>
          <a:xfrm>
            <a:off x="5094226" y="8054148"/>
            <a:ext cx="12478487" cy="556753"/>
            <a:chOff x="0" y="0"/>
            <a:chExt cx="3286515" cy="146634"/>
          </a:xfrm>
        </p:grpSpPr>
        <p:sp>
          <p:nvSpPr>
            <p:cNvPr id="65" name="Freeform 65"/>
            <p:cNvSpPr/>
            <p:nvPr/>
          </p:nvSpPr>
          <p:spPr>
            <a:xfrm>
              <a:off x="0" y="0"/>
              <a:ext cx="3286515" cy="146634"/>
            </a:xfrm>
            <a:custGeom>
              <a:avLst/>
              <a:gdLst/>
              <a:ahLst/>
              <a:cxnLst/>
              <a:rect l="l" t="t" r="r" b="b"/>
              <a:pathLst>
                <a:path w="3286515" h="146634">
                  <a:moveTo>
                    <a:pt x="0" y="0"/>
                  </a:moveTo>
                  <a:lnTo>
                    <a:pt x="3286515" y="0"/>
                  </a:lnTo>
                  <a:lnTo>
                    <a:pt x="3286515" y="146634"/>
                  </a:lnTo>
                  <a:lnTo>
                    <a:pt x="0" y="146634"/>
                  </a:lnTo>
                  <a:close/>
                </a:path>
              </a:pathLst>
            </a:custGeom>
            <a:solidFill>
              <a:srgbClr val="4A6CAF"/>
            </a:solidFill>
          </p:spPr>
          <p:txBody>
            <a:bodyPr/>
            <a:lstStyle/>
            <a:p>
              <a:endParaRPr lang="en-IN"/>
            </a:p>
          </p:txBody>
        </p:sp>
        <p:sp>
          <p:nvSpPr>
            <p:cNvPr id="66" name="TextBox 66"/>
            <p:cNvSpPr txBox="1"/>
            <p:nvPr/>
          </p:nvSpPr>
          <p:spPr>
            <a:xfrm>
              <a:off x="0" y="-38100"/>
              <a:ext cx="3286515" cy="184734"/>
            </a:xfrm>
            <a:prstGeom prst="rect">
              <a:avLst/>
            </a:prstGeom>
          </p:spPr>
          <p:txBody>
            <a:bodyPr lIns="50800" tIns="50800" rIns="50800" bIns="50800" rtlCol="0" anchor="ctr"/>
            <a:lstStyle/>
            <a:p>
              <a:pPr algn="ctr">
                <a:lnSpc>
                  <a:spcPts val="2659"/>
                </a:lnSpc>
                <a:spcBef>
                  <a:spcPct val="0"/>
                </a:spcBef>
              </a:pPr>
              <a:r>
                <a:rPr lang="en-US" sz="1899">
                  <a:solidFill>
                    <a:srgbClr val="FFFFFF"/>
                  </a:solidFill>
                  <a:latin typeface="Source Sans Pro"/>
                  <a:ea typeface="Source Sans Pro"/>
                  <a:cs typeface="Source Sans Pro"/>
                  <a:sym typeface="Source Sans Pro"/>
                </a:rPr>
                <a:t>A rating (out of 5) for the value for money of the flight</a:t>
              </a:r>
            </a:p>
          </p:txBody>
        </p:sp>
      </p:grpSp>
      <p:grpSp>
        <p:nvGrpSpPr>
          <p:cNvPr id="67" name="Group 67"/>
          <p:cNvGrpSpPr/>
          <p:nvPr/>
        </p:nvGrpSpPr>
        <p:grpSpPr>
          <a:xfrm>
            <a:off x="705762" y="8668050"/>
            <a:ext cx="4236065" cy="556753"/>
            <a:chOff x="0" y="0"/>
            <a:chExt cx="1115671" cy="146634"/>
          </a:xfrm>
        </p:grpSpPr>
        <p:sp>
          <p:nvSpPr>
            <p:cNvPr id="68" name="Freeform 68"/>
            <p:cNvSpPr/>
            <p:nvPr/>
          </p:nvSpPr>
          <p:spPr>
            <a:xfrm>
              <a:off x="0" y="0"/>
              <a:ext cx="1115671" cy="146634"/>
            </a:xfrm>
            <a:custGeom>
              <a:avLst/>
              <a:gdLst/>
              <a:ahLst/>
              <a:cxnLst/>
              <a:rect l="l" t="t" r="r" b="b"/>
              <a:pathLst>
                <a:path w="1115671" h="146634">
                  <a:moveTo>
                    <a:pt x="0" y="0"/>
                  </a:moveTo>
                  <a:lnTo>
                    <a:pt x="1115671" y="0"/>
                  </a:lnTo>
                  <a:lnTo>
                    <a:pt x="1115671" y="146634"/>
                  </a:lnTo>
                  <a:lnTo>
                    <a:pt x="0" y="146634"/>
                  </a:lnTo>
                  <a:close/>
                </a:path>
              </a:pathLst>
            </a:custGeom>
            <a:solidFill>
              <a:srgbClr val="4A6CAF"/>
            </a:solidFill>
          </p:spPr>
          <p:txBody>
            <a:bodyPr/>
            <a:lstStyle/>
            <a:p>
              <a:endParaRPr lang="en-IN"/>
            </a:p>
          </p:txBody>
        </p:sp>
        <p:sp>
          <p:nvSpPr>
            <p:cNvPr id="69" name="TextBox 69"/>
            <p:cNvSpPr txBox="1"/>
            <p:nvPr/>
          </p:nvSpPr>
          <p:spPr>
            <a:xfrm>
              <a:off x="0" y="-38100"/>
              <a:ext cx="1115671" cy="184734"/>
            </a:xfrm>
            <a:prstGeom prst="rect">
              <a:avLst/>
            </a:prstGeom>
          </p:spPr>
          <p:txBody>
            <a:bodyPr lIns="50800" tIns="50800" rIns="50800" bIns="50800" rtlCol="0" anchor="ctr"/>
            <a:lstStyle/>
            <a:p>
              <a:pPr algn="ctr">
                <a:lnSpc>
                  <a:spcPts val="2659"/>
                </a:lnSpc>
                <a:spcBef>
                  <a:spcPct val="0"/>
                </a:spcBef>
              </a:pPr>
              <a:r>
                <a:rPr lang="en-US" sz="1899">
                  <a:solidFill>
                    <a:srgbClr val="FFFFFF"/>
                  </a:solidFill>
                  <a:latin typeface="Source Sans Pro"/>
                  <a:ea typeface="Source Sans Pro"/>
                  <a:cs typeface="Source Sans Pro"/>
                  <a:sym typeface="Source Sans Pro"/>
                </a:rPr>
                <a:t>Overall Rating</a:t>
              </a:r>
            </a:p>
          </p:txBody>
        </p:sp>
      </p:grpSp>
      <p:grpSp>
        <p:nvGrpSpPr>
          <p:cNvPr id="70" name="Group 70"/>
          <p:cNvGrpSpPr/>
          <p:nvPr/>
        </p:nvGrpSpPr>
        <p:grpSpPr>
          <a:xfrm>
            <a:off x="5103751" y="8668050"/>
            <a:ext cx="12478487" cy="556753"/>
            <a:chOff x="0" y="0"/>
            <a:chExt cx="3286515" cy="146634"/>
          </a:xfrm>
        </p:grpSpPr>
        <p:sp>
          <p:nvSpPr>
            <p:cNvPr id="71" name="Freeform 71"/>
            <p:cNvSpPr/>
            <p:nvPr/>
          </p:nvSpPr>
          <p:spPr>
            <a:xfrm>
              <a:off x="0" y="0"/>
              <a:ext cx="3286515" cy="146634"/>
            </a:xfrm>
            <a:custGeom>
              <a:avLst/>
              <a:gdLst/>
              <a:ahLst/>
              <a:cxnLst/>
              <a:rect l="l" t="t" r="r" b="b"/>
              <a:pathLst>
                <a:path w="3286515" h="146634">
                  <a:moveTo>
                    <a:pt x="0" y="0"/>
                  </a:moveTo>
                  <a:lnTo>
                    <a:pt x="3286515" y="0"/>
                  </a:lnTo>
                  <a:lnTo>
                    <a:pt x="3286515" y="146634"/>
                  </a:lnTo>
                  <a:lnTo>
                    <a:pt x="0" y="146634"/>
                  </a:lnTo>
                  <a:close/>
                </a:path>
              </a:pathLst>
            </a:custGeom>
            <a:solidFill>
              <a:srgbClr val="4A6CAF"/>
            </a:solidFill>
          </p:spPr>
          <p:txBody>
            <a:bodyPr/>
            <a:lstStyle/>
            <a:p>
              <a:endParaRPr lang="en-IN"/>
            </a:p>
          </p:txBody>
        </p:sp>
        <p:sp>
          <p:nvSpPr>
            <p:cNvPr id="72" name="TextBox 72"/>
            <p:cNvSpPr txBox="1"/>
            <p:nvPr/>
          </p:nvSpPr>
          <p:spPr>
            <a:xfrm>
              <a:off x="0" y="-38100"/>
              <a:ext cx="3286515" cy="184734"/>
            </a:xfrm>
            <a:prstGeom prst="rect">
              <a:avLst/>
            </a:prstGeom>
          </p:spPr>
          <p:txBody>
            <a:bodyPr lIns="50800" tIns="50800" rIns="50800" bIns="50800" rtlCol="0" anchor="ctr"/>
            <a:lstStyle/>
            <a:p>
              <a:pPr algn="ctr">
                <a:lnSpc>
                  <a:spcPts val="2659"/>
                </a:lnSpc>
                <a:spcBef>
                  <a:spcPct val="0"/>
                </a:spcBef>
              </a:pPr>
              <a:r>
                <a:rPr lang="en-US" sz="1899">
                  <a:solidFill>
                    <a:srgbClr val="FFFFFF"/>
                  </a:solidFill>
                  <a:latin typeface="Source Sans Pro"/>
                  <a:ea typeface="Source Sans Pro"/>
                  <a:cs typeface="Source Sans Pro"/>
                  <a:sym typeface="Source Sans Pro"/>
                </a:rPr>
                <a:t>An overall rating score (out of 10) given by the reviewer</a:t>
              </a:r>
            </a:p>
          </p:txBody>
        </p:sp>
      </p:grpSp>
      <p:grpSp>
        <p:nvGrpSpPr>
          <p:cNvPr id="73" name="Group 73"/>
          <p:cNvGrpSpPr/>
          <p:nvPr/>
        </p:nvGrpSpPr>
        <p:grpSpPr>
          <a:xfrm>
            <a:off x="705762" y="9281953"/>
            <a:ext cx="4236065" cy="577803"/>
            <a:chOff x="0" y="0"/>
            <a:chExt cx="1115671" cy="152179"/>
          </a:xfrm>
        </p:grpSpPr>
        <p:sp>
          <p:nvSpPr>
            <p:cNvPr id="74" name="Freeform 74"/>
            <p:cNvSpPr/>
            <p:nvPr/>
          </p:nvSpPr>
          <p:spPr>
            <a:xfrm>
              <a:off x="0" y="0"/>
              <a:ext cx="1115671" cy="152179"/>
            </a:xfrm>
            <a:custGeom>
              <a:avLst/>
              <a:gdLst/>
              <a:ahLst/>
              <a:cxnLst/>
              <a:rect l="l" t="t" r="r" b="b"/>
              <a:pathLst>
                <a:path w="1115671" h="152179">
                  <a:moveTo>
                    <a:pt x="0" y="0"/>
                  </a:moveTo>
                  <a:lnTo>
                    <a:pt x="1115671" y="0"/>
                  </a:lnTo>
                  <a:lnTo>
                    <a:pt x="1115671" y="152179"/>
                  </a:lnTo>
                  <a:lnTo>
                    <a:pt x="0" y="152179"/>
                  </a:lnTo>
                  <a:close/>
                </a:path>
              </a:pathLst>
            </a:custGeom>
            <a:solidFill>
              <a:srgbClr val="4A6CAF"/>
            </a:solidFill>
          </p:spPr>
          <p:txBody>
            <a:bodyPr/>
            <a:lstStyle/>
            <a:p>
              <a:endParaRPr lang="en-IN"/>
            </a:p>
          </p:txBody>
        </p:sp>
        <p:sp>
          <p:nvSpPr>
            <p:cNvPr id="75" name="TextBox 75"/>
            <p:cNvSpPr txBox="1"/>
            <p:nvPr/>
          </p:nvSpPr>
          <p:spPr>
            <a:xfrm>
              <a:off x="0" y="-38100"/>
              <a:ext cx="1115671" cy="190279"/>
            </a:xfrm>
            <a:prstGeom prst="rect">
              <a:avLst/>
            </a:prstGeom>
          </p:spPr>
          <p:txBody>
            <a:bodyPr lIns="50800" tIns="50800" rIns="50800" bIns="50800" rtlCol="0" anchor="ctr"/>
            <a:lstStyle/>
            <a:p>
              <a:pPr algn="ctr">
                <a:lnSpc>
                  <a:spcPts val="2659"/>
                </a:lnSpc>
                <a:spcBef>
                  <a:spcPct val="0"/>
                </a:spcBef>
              </a:pPr>
              <a:r>
                <a:rPr lang="en-US" sz="1899">
                  <a:solidFill>
                    <a:srgbClr val="FFFFFF"/>
                  </a:solidFill>
                  <a:latin typeface="Source Sans Pro"/>
                  <a:ea typeface="Source Sans Pro"/>
                  <a:cs typeface="Source Sans Pro"/>
                  <a:sym typeface="Source Sans Pro"/>
                </a:rPr>
                <a:t>Recommended</a:t>
              </a:r>
            </a:p>
          </p:txBody>
        </p:sp>
      </p:grpSp>
      <p:grpSp>
        <p:nvGrpSpPr>
          <p:cNvPr id="76" name="Group 76"/>
          <p:cNvGrpSpPr/>
          <p:nvPr/>
        </p:nvGrpSpPr>
        <p:grpSpPr>
          <a:xfrm>
            <a:off x="681737" y="1847216"/>
            <a:ext cx="4245682" cy="628124"/>
            <a:chOff x="0" y="0"/>
            <a:chExt cx="1118204" cy="165432"/>
          </a:xfrm>
        </p:grpSpPr>
        <p:sp>
          <p:nvSpPr>
            <p:cNvPr id="77" name="Freeform 77"/>
            <p:cNvSpPr/>
            <p:nvPr/>
          </p:nvSpPr>
          <p:spPr>
            <a:xfrm>
              <a:off x="0" y="0"/>
              <a:ext cx="1118204" cy="165432"/>
            </a:xfrm>
            <a:custGeom>
              <a:avLst/>
              <a:gdLst/>
              <a:ahLst/>
              <a:cxnLst/>
              <a:rect l="l" t="t" r="r" b="b"/>
              <a:pathLst>
                <a:path w="1118204" h="165432">
                  <a:moveTo>
                    <a:pt x="0" y="0"/>
                  </a:moveTo>
                  <a:lnTo>
                    <a:pt x="1118204" y="0"/>
                  </a:lnTo>
                  <a:lnTo>
                    <a:pt x="1118204" y="165432"/>
                  </a:lnTo>
                  <a:lnTo>
                    <a:pt x="0" y="165432"/>
                  </a:lnTo>
                  <a:close/>
                </a:path>
              </a:pathLst>
            </a:custGeom>
            <a:solidFill>
              <a:srgbClr val="11224E"/>
            </a:solidFill>
          </p:spPr>
          <p:txBody>
            <a:bodyPr/>
            <a:lstStyle/>
            <a:p>
              <a:endParaRPr lang="en-IN"/>
            </a:p>
          </p:txBody>
        </p:sp>
        <p:sp>
          <p:nvSpPr>
            <p:cNvPr id="78" name="TextBox 78"/>
            <p:cNvSpPr txBox="1"/>
            <p:nvPr/>
          </p:nvSpPr>
          <p:spPr>
            <a:xfrm>
              <a:off x="0" y="-38100"/>
              <a:ext cx="1118204" cy="203532"/>
            </a:xfrm>
            <a:prstGeom prst="rect">
              <a:avLst/>
            </a:prstGeom>
          </p:spPr>
          <p:txBody>
            <a:bodyPr lIns="50800" tIns="50800" rIns="50800" bIns="50800" rtlCol="0" anchor="ctr"/>
            <a:lstStyle/>
            <a:p>
              <a:pPr algn="ctr">
                <a:lnSpc>
                  <a:spcPts val="2659"/>
                </a:lnSpc>
                <a:spcBef>
                  <a:spcPct val="0"/>
                </a:spcBef>
              </a:pPr>
              <a:r>
                <a:rPr lang="en-US" sz="1899">
                  <a:solidFill>
                    <a:srgbClr val="FFFFFF"/>
                  </a:solidFill>
                  <a:latin typeface="Source Sans Pro"/>
                  <a:ea typeface="Source Sans Pro"/>
                  <a:cs typeface="Source Sans Pro"/>
                  <a:sym typeface="Source Sans Pro"/>
                </a:rPr>
                <a:t>Variable</a:t>
              </a:r>
            </a:p>
          </p:txBody>
        </p:sp>
      </p:grpSp>
      <p:grpSp>
        <p:nvGrpSpPr>
          <p:cNvPr id="79" name="Group 79"/>
          <p:cNvGrpSpPr/>
          <p:nvPr/>
        </p:nvGrpSpPr>
        <p:grpSpPr>
          <a:xfrm>
            <a:off x="5103751" y="9281953"/>
            <a:ext cx="12478487" cy="577803"/>
            <a:chOff x="0" y="0"/>
            <a:chExt cx="3286515" cy="152179"/>
          </a:xfrm>
        </p:grpSpPr>
        <p:sp>
          <p:nvSpPr>
            <p:cNvPr id="80" name="Freeform 80"/>
            <p:cNvSpPr/>
            <p:nvPr/>
          </p:nvSpPr>
          <p:spPr>
            <a:xfrm>
              <a:off x="0" y="0"/>
              <a:ext cx="3286515" cy="152179"/>
            </a:xfrm>
            <a:custGeom>
              <a:avLst/>
              <a:gdLst/>
              <a:ahLst/>
              <a:cxnLst/>
              <a:rect l="l" t="t" r="r" b="b"/>
              <a:pathLst>
                <a:path w="3286515" h="152179">
                  <a:moveTo>
                    <a:pt x="0" y="0"/>
                  </a:moveTo>
                  <a:lnTo>
                    <a:pt x="3286515" y="0"/>
                  </a:lnTo>
                  <a:lnTo>
                    <a:pt x="3286515" y="152179"/>
                  </a:lnTo>
                  <a:lnTo>
                    <a:pt x="0" y="152179"/>
                  </a:lnTo>
                  <a:close/>
                </a:path>
              </a:pathLst>
            </a:custGeom>
            <a:solidFill>
              <a:srgbClr val="4A6CAF"/>
            </a:solidFill>
          </p:spPr>
          <p:txBody>
            <a:bodyPr/>
            <a:lstStyle/>
            <a:p>
              <a:endParaRPr lang="en-IN"/>
            </a:p>
          </p:txBody>
        </p:sp>
        <p:sp>
          <p:nvSpPr>
            <p:cNvPr id="81" name="TextBox 81"/>
            <p:cNvSpPr txBox="1"/>
            <p:nvPr/>
          </p:nvSpPr>
          <p:spPr>
            <a:xfrm>
              <a:off x="0" y="-38100"/>
              <a:ext cx="3286515" cy="190279"/>
            </a:xfrm>
            <a:prstGeom prst="rect">
              <a:avLst/>
            </a:prstGeom>
          </p:spPr>
          <p:txBody>
            <a:bodyPr lIns="50800" tIns="50800" rIns="50800" bIns="50800" rtlCol="0" anchor="ctr"/>
            <a:lstStyle/>
            <a:p>
              <a:pPr algn="ctr">
                <a:lnSpc>
                  <a:spcPts val="2659"/>
                </a:lnSpc>
                <a:spcBef>
                  <a:spcPct val="0"/>
                </a:spcBef>
              </a:pPr>
              <a:r>
                <a:rPr lang="en-US" sz="1899">
                  <a:solidFill>
                    <a:srgbClr val="FFFFFF"/>
                  </a:solidFill>
                  <a:latin typeface="Source Sans Pro"/>
                  <a:ea typeface="Source Sans Pro"/>
                  <a:cs typeface="Source Sans Pro"/>
                  <a:sym typeface="Source Sans Pro"/>
                </a:rPr>
                <a:t>Indicates whether the reviewer recommends the airline (yes or no)</a:t>
              </a: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A9CBF9"/>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IN"/>
          </a:p>
        </p:txBody>
      </p:sp>
      <p:sp>
        <p:nvSpPr>
          <p:cNvPr id="3" name="TextBox 3"/>
          <p:cNvSpPr txBox="1"/>
          <p:nvPr/>
        </p:nvSpPr>
        <p:spPr>
          <a:xfrm>
            <a:off x="1028700" y="4838700"/>
            <a:ext cx="8571786" cy="1504316"/>
          </a:xfrm>
          <a:prstGeom prst="rect">
            <a:avLst/>
          </a:prstGeom>
        </p:spPr>
        <p:txBody>
          <a:bodyPr lIns="0" tIns="0" rIns="0" bIns="0" rtlCol="0" anchor="t">
            <a:spAutoFit/>
          </a:bodyPr>
          <a:lstStyle/>
          <a:p>
            <a:pPr algn="ctr">
              <a:lnSpc>
                <a:spcPts val="11059"/>
              </a:lnSpc>
              <a:spcBef>
                <a:spcPct val="0"/>
              </a:spcBef>
            </a:pPr>
            <a:r>
              <a:rPr lang="en-US" sz="7899" b="1">
                <a:solidFill>
                  <a:srgbClr val="304F9B"/>
                </a:solidFill>
                <a:latin typeface="Times New Roman Bold"/>
                <a:ea typeface="Times New Roman Bold"/>
                <a:cs typeface="Times New Roman Bold"/>
                <a:sym typeface="Times New Roman Bold"/>
              </a:rPr>
              <a:t>METHODOLOGY</a:t>
            </a:r>
          </a:p>
        </p:txBody>
      </p:sp>
      <p:sp>
        <p:nvSpPr>
          <p:cNvPr id="4" name="TextBox 4"/>
          <p:cNvSpPr txBox="1"/>
          <p:nvPr/>
        </p:nvSpPr>
        <p:spPr>
          <a:xfrm>
            <a:off x="1166396" y="6424399"/>
            <a:ext cx="5403652" cy="755650"/>
          </a:xfrm>
          <a:prstGeom prst="rect">
            <a:avLst/>
          </a:prstGeom>
        </p:spPr>
        <p:txBody>
          <a:bodyPr lIns="0" tIns="0" rIns="0" bIns="0" rtlCol="0" anchor="t">
            <a:spAutoFit/>
          </a:bodyPr>
          <a:lstStyle/>
          <a:p>
            <a:pPr algn="ctr">
              <a:lnSpc>
                <a:spcPts val="5599"/>
              </a:lnSpc>
            </a:pPr>
            <a:r>
              <a:rPr lang="en-US" sz="3999">
                <a:solidFill>
                  <a:srgbClr val="304F9B"/>
                </a:solidFill>
                <a:latin typeface="Times New Roman"/>
                <a:ea typeface="Times New Roman"/>
                <a:cs typeface="Times New Roman"/>
                <a:sym typeface="Times New Roman"/>
              </a:rPr>
              <a:t>RECOMMENDATION</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A9CBF9"/>
        </a:solidFill>
        <a:effectLst/>
      </p:bgPr>
    </p:bg>
    <p:spTree>
      <p:nvGrpSpPr>
        <p:cNvPr id="1" name=""/>
        <p:cNvGrpSpPr/>
        <p:nvPr/>
      </p:nvGrpSpPr>
      <p:grpSpPr>
        <a:xfrm>
          <a:off x="0" y="0"/>
          <a:ext cx="0" cy="0"/>
          <a:chOff x="0" y="0"/>
          <a:chExt cx="0" cy="0"/>
        </a:xfrm>
      </p:grpSpPr>
      <p:sp>
        <p:nvSpPr>
          <p:cNvPr id="2" name="Freeform 2"/>
          <p:cNvSpPr/>
          <p:nvPr/>
        </p:nvSpPr>
        <p:spPr>
          <a:xfrm>
            <a:off x="7656400" y="9849476"/>
            <a:ext cx="3975178" cy="631158"/>
          </a:xfrm>
          <a:custGeom>
            <a:avLst/>
            <a:gdLst/>
            <a:ahLst/>
            <a:cxnLst/>
            <a:rect l="l" t="t" r="r" b="b"/>
            <a:pathLst>
              <a:path w="3975178" h="631158">
                <a:moveTo>
                  <a:pt x="0" y="0"/>
                </a:moveTo>
                <a:lnTo>
                  <a:pt x="3975178" y="0"/>
                </a:lnTo>
                <a:lnTo>
                  <a:pt x="3975178" y="631158"/>
                </a:lnTo>
                <a:lnTo>
                  <a:pt x="0" y="63115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grpSp>
        <p:nvGrpSpPr>
          <p:cNvPr id="3" name="Group 3"/>
          <p:cNvGrpSpPr/>
          <p:nvPr/>
        </p:nvGrpSpPr>
        <p:grpSpPr>
          <a:xfrm>
            <a:off x="-902376" y="7691079"/>
            <a:ext cx="3520012" cy="3134442"/>
            <a:chOff x="0" y="0"/>
            <a:chExt cx="4693349" cy="4179256"/>
          </a:xfrm>
        </p:grpSpPr>
        <p:sp>
          <p:nvSpPr>
            <p:cNvPr id="4" name="Freeform 4"/>
            <p:cNvSpPr/>
            <p:nvPr/>
          </p:nvSpPr>
          <p:spPr>
            <a:xfrm>
              <a:off x="127" y="0"/>
              <a:ext cx="4693158" cy="4179062"/>
            </a:xfrm>
            <a:custGeom>
              <a:avLst/>
              <a:gdLst/>
              <a:ahLst/>
              <a:cxnLst/>
              <a:rect l="l" t="t" r="r" b="b"/>
              <a:pathLst>
                <a:path w="4693158" h="4179062">
                  <a:moveTo>
                    <a:pt x="0" y="208534"/>
                  </a:moveTo>
                  <a:cubicBezTo>
                    <a:pt x="0" y="208534"/>
                    <a:pt x="1303655" y="0"/>
                    <a:pt x="2123059" y="1778000"/>
                  </a:cubicBezTo>
                  <a:cubicBezTo>
                    <a:pt x="3036951" y="1778000"/>
                    <a:pt x="3538474" y="2535428"/>
                    <a:pt x="3538474" y="3386963"/>
                  </a:cubicBezTo>
                  <a:cubicBezTo>
                    <a:pt x="4340606" y="3386963"/>
                    <a:pt x="4693158" y="4179062"/>
                    <a:pt x="4693158" y="4179062"/>
                  </a:cubicBezTo>
                  <a:lnTo>
                    <a:pt x="0" y="4179062"/>
                  </a:lnTo>
                  <a:close/>
                </a:path>
              </a:pathLst>
            </a:custGeom>
            <a:gradFill rotWithShape="1">
              <a:gsLst>
                <a:gs pos="0">
                  <a:srgbClr val="FEFAF9">
                    <a:alpha val="18823"/>
                  </a:srgbClr>
                </a:gs>
                <a:gs pos="100000">
                  <a:srgbClr val="FEFAF9">
                    <a:alpha val="100000"/>
                  </a:srgbClr>
                </a:gs>
              </a:gsLst>
              <a:lin ang="8099331"/>
            </a:gradFill>
          </p:spPr>
          <p:txBody>
            <a:bodyPr/>
            <a:lstStyle/>
            <a:p>
              <a:endParaRPr lang="en-IN"/>
            </a:p>
          </p:txBody>
        </p:sp>
      </p:grpSp>
      <p:grpSp>
        <p:nvGrpSpPr>
          <p:cNvPr id="5" name="Group 5"/>
          <p:cNvGrpSpPr/>
          <p:nvPr/>
        </p:nvGrpSpPr>
        <p:grpSpPr>
          <a:xfrm>
            <a:off x="15633954" y="8106966"/>
            <a:ext cx="2898516" cy="2579702"/>
            <a:chOff x="0" y="0"/>
            <a:chExt cx="3864688" cy="3439603"/>
          </a:xfrm>
        </p:grpSpPr>
        <p:sp>
          <p:nvSpPr>
            <p:cNvPr id="6" name="Freeform 6"/>
            <p:cNvSpPr/>
            <p:nvPr/>
          </p:nvSpPr>
          <p:spPr>
            <a:xfrm>
              <a:off x="0" y="0"/>
              <a:ext cx="3864483" cy="3439414"/>
            </a:xfrm>
            <a:custGeom>
              <a:avLst/>
              <a:gdLst/>
              <a:ahLst/>
              <a:cxnLst/>
              <a:rect l="l" t="t" r="r" b="b"/>
              <a:pathLst>
                <a:path w="3864483" h="3439414">
                  <a:moveTo>
                    <a:pt x="3862578" y="171704"/>
                  </a:moveTo>
                  <a:cubicBezTo>
                    <a:pt x="3862578" y="171704"/>
                    <a:pt x="2789682" y="0"/>
                    <a:pt x="2115312" y="1463421"/>
                  </a:cubicBezTo>
                  <a:cubicBezTo>
                    <a:pt x="1363218" y="1463421"/>
                    <a:pt x="950468" y="2086737"/>
                    <a:pt x="950468" y="2787650"/>
                  </a:cubicBezTo>
                  <a:cubicBezTo>
                    <a:pt x="290195" y="2787523"/>
                    <a:pt x="0" y="3439414"/>
                    <a:pt x="0" y="3439414"/>
                  </a:cubicBezTo>
                  <a:lnTo>
                    <a:pt x="3864483" y="3439414"/>
                  </a:lnTo>
                  <a:lnTo>
                    <a:pt x="3864483" y="171704"/>
                  </a:lnTo>
                  <a:close/>
                </a:path>
              </a:pathLst>
            </a:custGeom>
            <a:gradFill rotWithShape="1">
              <a:gsLst>
                <a:gs pos="0">
                  <a:srgbClr val="FEFAF9">
                    <a:alpha val="18823"/>
                  </a:srgbClr>
                </a:gs>
                <a:gs pos="100000">
                  <a:srgbClr val="FEFAF9">
                    <a:alpha val="100000"/>
                  </a:srgbClr>
                </a:gs>
              </a:gsLst>
              <a:lin ang="8099331"/>
            </a:gradFill>
          </p:spPr>
          <p:txBody>
            <a:bodyPr/>
            <a:lstStyle/>
            <a:p>
              <a:endParaRPr lang="en-IN"/>
            </a:p>
          </p:txBody>
        </p:sp>
      </p:grpSp>
      <p:grpSp>
        <p:nvGrpSpPr>
          <p:cNvPr id="7" name="Group 7"/>
          <p:cNvGrpSpPr/>
          <p:nvPr/>
        </p:nvGrpSpPr>
        <p:grpSpPr>
          <a:xfrm>
            <a:off x="15094945" y="112197"/>
            <a:ext cx="5240710" cy="1833006"/>
            <a:chOff x="0" y="0"/>
            <a:chExt cx="6987613" cy="2444008"/>
          </a:xfrm>
        </p:grpSpPr>
        <p:sp>
          <p:nvSpPr>
            <p:cNvPr id="8" name="Freeform 8"/>
            <p:cNvSpPr/>
            <p:nvPr/>
          </p:nvSpPr>
          <p:spPr>
            <a:xfrm>
              <a:off x="0" y="0"/>
              <a:ext cx="6987667" cy="2443988"/>
            </a:xfrm>
            <a:custGeom>
              <a:avLst/>
              <a:gdLst/>
              <a:ahLst/>
              <a:cxnLst/>
              <a:rect l="l" t="t" r="r" b="b"/>
              <a:pathLst>
                <a:path w="6987667" h="2443988">
                  <a:moveTo>
                    <a:pt x="6987667" y="359410"/>
                  </a:moveTo>
                  <a:cubicBezTo>
                    <a:pt x="6987667" y="359410"/>
                    <a:pt x="5692394" y="0"/>
                    <a:pt x="4149217" y="1533017"/>
                  </a:cubicBezTo>
                  <a:cubicBezTo>
                    <a:pt x="2975229" y="642493"/>
                    <a:pt x="2256663" y="1239393"/>
                    <a:pt x="1619377" y="1877060"/>
                  </a:cubicBezTo>
                  <a:cubicBezTo>
                    <a:pt x="379476" y="1477391"/>
                    <a:pt x="0" y="2443988"/>
                    <a:pt x="0" y="2443988"/>
                  </a:cubicBezTo>
                  <a:lnTo>
                    <a:pt x="6987667" y="2443988"/>
                  </a:lnTo>
                  <a:close/>
                </a:path>
              </a:pathLst>
            </a:custGeom>
            <a:gradFill rotWithShape="1">
              <a:gsLst>
                <a:gs pos="0">
                  <a:srgbClr val="FEFAF9">
                    <a:alpha val="18823"/>
                  </a:srgbClr>
                </a:gs>
                <a:gs pos="100000">
                  <a:srgbClr val="FEFAF9">
                    <a:alpha val="100000"/>
                  </a:srgbClr>
                </a:gs>
              </a:gsLst>
              <a:lin ang="8576905"/>
            </a:gradFill>
          </p:spPr>
          <p:txBody>
            <a:bodyPr/>
            <a:lstStyle/>
            <a:p>
              <a:endParaRPr lang="en-IN"/>
            </a:p>
          </p:txBody>
        </p:sp>
      </p:grpSp>
      <p:grpSp>
        <p:nvGrpSpPr>
          <p:cNvPr id="9" name="Group 9"/>
          <p:cNvGrpSpPr/>
          <p:nvPr/>
        </p:nvGrpSpPr>
        <p:grpSpPr>
          <a:xfrm>
            <a:off x="-280924" y="674406"/>
            <a:ext cx="2898560" cy="1015514"/>
            <a:chOff x="0" y="0"/>
            <a:chExt cx="3864747" cy="1354019"/>
          </a:xfrm>
        </p:grpSpPr>
        <p:sp>
          <p:nvSpPr>
            <p:cNvPr id="10" name="Freeform 10"/>
            <p:cNvSpPr/>
            <p:nvPr/>
          </p:nvSpPr>
          <p:spPr>
            <a:xfrm>
              <a:off x="127" y="127"/>
              <a:ext cx="3864610" cy="1353947"/>
            </a:xfrm>
            <a:custGeom>
              <a:avLst/>
              <a:gdLst/>
              <a:ahLst/>
              <a:cxnLst/>
              <a:rect l="l" t="t" r="r" b="b"/>
              <a:pathLst>
                <a:path w="3864610" h="1353947">
                  <a:moveTo>
                    <a:pt x="0" y="199009"/>
                  </a:moveTo>
                  <a:cubicBezTo>
                    <a:pt x="0" y="199009"/>
                    <a:pt x="717931" y="0"/>
                    <a:pt x="1569212" y="851281"/>
                  </a:cubicBezTo>
                  <a:cubicBezTo>
                    <a:pt x="2215261" y="359029"/>
                    <a:pt x="2615438" y="687197"/>
                    <a:pt x="2970276" y="1040003"/>
                  </a:cubicBezTo>
                  <a:cubicBezTo>
                    <a:pt x="3657473" y="820547"/>
                    <a:pt x="3864610" y="1353947"/>
                    <a:pt x="3864610" y="1353947"/>
                  </a:cubicBezTo>
                  <a:lnTo>
                    <a:pt x="0" y="1353947"/>
                  </a:lnTo>
                  <a:close/>
                </a:path>
              </a:pathLst>
            </a:custGeom>
            <a:gradFill rotWithShape="1">
              <a:gsLst>
                <a:gs pos="0">
                  <a:srgbClr val="FEFAF9">
                    <a:alpha val="18823"/>
                  </a:srgbClr>
                </a:gs>
                <a:gs pos="100000">
                  <a:srgbClr val="FEFAF9">
                    <a:alpha val="100000"/>
                  </a:srgbClr>
                </a:gs>
              </a:gsLst>
              <a:lin ang="9438134"/>
            </a:gradFill>
          </p:spPr>
          <p:txBody>
            <a:bodyPr/>
            <a:lstStyle/>
            <a:p>
              <a:endParaRPr lang="en-IN"/>
            </a:p>
          </p:txBody>
        </p:sp>
      </p:grpSp>
      <p:sp>
        <p:nvSpPr>
          <p:cNvPr id="11" name="Freeform 11"/>
          <p:cNvSpPr/>
          <p:nvPr/>
        </p:nvSpPr>
        <p:spPr>
          <a:xfrm>
            <a:off x="7110750" y="-80950"/>
            <a:ext cx="3351984" cy="468786"/>
          </a:xfrm>
          <a:custGeom>
            <a:avLst/>
            <a:gdLst/>
            <a:ahLst/>
            <a:cxnLst/>
            <a:rect l="l" t="t" r="r" b="b"/>
            <a:pathLst>
              <a:path w="3351984" h="468786">
                <a:moveTo>
                  <a:pt x="0" y="0"/>
                </a:moveTo>
                <a:lnTo>
                  <a:pt x="3351984" y="0"/>
                </a:lnTo>
                <a:lnTo>
                  <a:pt x="3351984" y="468786"/>
                </a:lnTo>
                <a:lnTo>
                  <a:pt x="0" y="46878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N"/>
          </a:p>
        </p:txBody>
      </p:sp>
      <p:sp>
        <p:nvSpPr>
          <p:cNvPr id="12" name="Freeform 12"/>
          <p:cNvSpPr/>
          <p:nvPr/>
        </p:nvSpPr>
        <p:spPr>
          <a:xfrm>
            <a:off x="1563300" y="-906225"/>
            <a:ext cx="15161400" cy="2607100"/>
          </a:xfrm>
          <a:custGeom>
            <a:avLst/>
            <a:gdLst/>
            <a:ahLst/>
            <a:cxnLst/>
            <a:rect l="l" t="t" r="r" b="b"/>
            <a:pathLst>
              <a:path w="15161400" h="2607100">
                <a:moveTo>
                  <a:pt x="0" y="0"/>
                </a:moveTo>
                <a:lnTo>
                  <a:pt x="15161400" y="0"/>
                </a:lnTo>
                <a:lnTo>
                  <a:pt x="15161400" y="2607100"/>
                </a:lnTo>
                <a:lnTo>
                  <a:pt x="0" y="26071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IN"/>
          </a:p>
        </p:txBody>
      </p:sp>
      <p:sp>
        <p:nvSpPr>
          <p:cNvPr id="13" name="TextBox 13"/>
          <p:cNvSpPr txBox="1"/>
          <p:nvPr/>
        </p:nvSpPr>
        <p:spPr>
          <a:xfrm>
            <a:off x="1170225" y="438150"/>
            <a:ext cx="15947550" cy="1352550"/>
          </a:xfrm>
          <a:prstGeom prst="rect">
            <a:avLst/>
          </a:prstGeom>
        </p:spPr>
        <p:txBody>
          <a:bodyPr lIns="0" tIns="0" rIns="0" bIns="0" rtlCol="0" anchor="t">
            <a:spAutoFit/>
          </a:bodyPr>
          <a:lstStyle/>
          <a:p>
            <a:pPr algn="ctr">
              <a:lnSpc>
                <a:spcPts val="9479"/>
              </a:lnSpc>
            </a:pPr>
            <a:r>
              <a:rPr lang="en-US" sz="7899" b="1" dirty="0">
                <a:solidFill>
                  <a:srgbClr val="FFFFFF"/>
                </a:solidFill>
                <a:latin typeface="Times New Roman Bold"/>
                <a:ea typeface="Times New Roman Bold"/>
                <a:cs typeface="Times New Roman Bold"/>
                <a:sym typeface="Times New Roman Bold"/>
              </a:rPr>
              <a:t>Content Based Filtering</a:t>
            </a:r>
          </a:p>
        </p:txBody>
      </p:sp>
      <p:sp>
        <p:nvSpPr>
          <p:cNvPr id="14" name="TextBox 14"/>
          <p:cNvSpPr txBox="1"/>
          <p:nvPr/>
        </p:nvSpPr>
        <p:spPr>
          <a:xfrm>
            <a:off x="1526475" y="2287150"/>
            <a:ext cx="15234750" cy="733425"/>
          </a:xfrm>
          <a:prstGeom prst="rect">
            <a:avLst/>
          </a:prstGeom>
        </p:spPr>
        <p:txBody>
          <a:bodyPr lIns="0" tIns="0" rIns="0" bIns="0" rtlCol="0" anchor="t">
            <a:spAutoFit/>
          </a:bodyPr>
          <a:lstStyle/>
          <a:p>
            <a:pPr algn="l">
              <a:lnSpc>
                <a:spcPts val="2879"/>
              </a:lnSpc>
            </a:pPr>
            <a:endParaRPr/>
          </a:p>
          <a:p>
            <a:pPr algn="l">
              <a:lnSpc>
                <a:spcPts val="2879"/>
              </a:lnSpc>
            </a:pPr>
            <a:r>
              <a:rPr lang="en-US" sz="2400">
                <a:solidFill>
                  <a:srgbClr val="11224E"/>
                </a:solidFill>
                <a:latin typeface="Raleway"/>
                <a:ea typeface="Raleway"/>
                <a:cs typeface="Raleway"/>
                <a:sym typeface="Raleway"/>
              </a:rPr>
              <a:t>.</a:t>
            </a:r>
          </a:p>
        </p:txBody>
      </p:sp>
      <p:sp>
        <p:nvSpPr>
          <p:cNvPr id="15" name="Freeform 15"/>
          <p:cNvSpPr/>
          <p:nvPr/>
        </p:nvSpPr>
        <p:spPr>
          <a:xfrm>
            <a:off x="16379632" y="4980652"/>
            <a:ext cx="3014236" cy="1677666"/>
          </a:xfrm>
          <a:custGeom>
            <a:avLst/>
            <a:gdLst/>
            <a:ahLst/>
            <a:cxnLst/>
            <a:rect l="l" t="t" r="r" b="b"/>
            <a:pathLst>
              <a:path w="3014236" h="1677666">
                <a:moveTo>
                  <a:pt x="0" y="0"/>
                </a:moveTo>
                <a:lnTo>
                  <a:pt x="3014236" y="0"/>
                </a:lnTo>
                <a:lnTo>
                  <a:pt x="3014236" y="1677666"/>
                </a:lnTo>
                <a:lnTo>
                  <a:pt x="0" y="1677666"/>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IN"/>
          </a:p>
        </p:txBody>
      </p:sp>
      <p:sp>
        <p:nvSpPr>
          <p:cNvPr id="16" name="TextBox 16"/>
          <p:cNvSpPr txBox="1"/>
          <p:nvPr/>
        </p:nvSpPr>
        <p:spPr>
          <a:xfrm>
            <a:off x="1317219" y="1948525"/>
            <a:ext cx="15942081" cy="7637687"/>
          </a:xfrm>
          <a:prstGeom prst="rect">
            <a:avLst/>
          </a:prstGeom>
        </p:spPr>
        <p:txBody>
          <a:bodyPr lIns="0" tIns="0" rIns="0" bIns="0" rtlCol="0" anchor="t">
            <a:spAutoFit/>
          </a:bodyPr>
          <a:lstStyle/>
          <a:p>
            <a:pPr algn="just">
              <a:lnSpc>
                <a:spcPts val="3750"/>
              </a:lnSpc>
            </a:pPr>
            <a:r>
              <a:rPr lang="en-US" sz="2678" b="1">
                <a:solidFill>
                  <a:srgbClr val="213363"/>
                </a:solidFill>
                <a:latin typeface="Source Sans Pro Bold"/>
                <a:ea typeface="Source Sans Pro Bold"/>
                <a:cs typeface="Source Sans Pro Bold"/>
                <a:sym typeface="Source Sans Pro Bold"/>
              </a:rPr>
              <a:t>1. Cosine Similarity:</a:t>
            </a:r>
          </a:p>
          <a:p>
            <a:pPr marL="578323" lvl="1" indent="-289162" algn="just">
              <a:lnSpc>
                <a:spcPts val="3750"/>
              </a:lnSpc>
              <a:buFont typeface="Arial"/>
              <a:buChar char="•"/>
            </a:pPr>
            <a:r>
              <a:rPr lang="en-US" sz="2678">
                <a:solidFill>
                  <a:srgbClr val="213363"/>
                </a:solidFill>
                <a:latin typeface="Source Sans Pro"/>
                <a:ea typeface="Source Sans Pro"/>
                <a:cs typeface="Source Sans Pro"/>
                <a:sym typeface="Source Sans Pro"/>
              </a:rPr>
              <a:t>Cosine Similarity is calculated as the cosine of the angle between two feature vectors, with values closer to 1 indicating high similarity between the item and the user profile, and values closer to 0 indicating low similarity.</a:t>
            </a:r>
          </a:p>
          <a:p>
            <a:pPr marL="578323" lvl="1" indent="-289162" algn="just">
              <a:lnSpc>
                <a:spcPts val="3750"/>
              </a:lnSpc>
              <a:buFont typeface="Arial"/>
              <a:buChar char="•"/>
            </a:pPr>
            <a:r>
              <a:rPr lang="en-US" sz="2678">
                <a:solidFill>
                  <a:srgbClr val="213363"/>
                </a:solidFill>
                <a:latin typeface="Source Sans Pro"/>
                <a:ea typeface="Source Sans Pro"/>
                <a:cs typeface="Source Sans Pro"/>
                <a:sym typeface="Source Sans Pro"/>
              </a:rPr>
              <a:t>In content-based filtering, cosine similarity is used to compare each airline's feature vector with a user’s preference profile, recommending the top 5 airlines with the highest similarity scores to best match the user's ratings.</a:t>
            </a:r>
          </a:p>
          <a:p>
            <a:pPr algn="just">
              <a:lnSpc>
                <a:spcPts val="3750"/>
              </a:lnSpc>
            </a:pPr>
            <a:r>
              <a:rPr lang="en-US" sz="2678" b="1">
                <a:solidFill>
                  <a:srgbClr val="213363"/>
                </a:solidFill>
                <a:latin typeface="Source Sans Pro Bold"/>
                <a:ea typeface="Source Sans Pro Bold"/>
                <a:cs typeface="Source Sans Pro Bold"/>
                <a:sym typeface="Source Sans Pro Bold"/>
              </a:rPr>
              <a:t>2. Rating Prediction:</a:t>
            </a:r>
          </a:p>
          <a:p>
            <a:pPr marL="578323" lvl="1" indent="-289162" algn="just">
              <a:lnSpc>
                <a:spcPts val="3750"/>
              </a:lnSpc>
              <a:buFont typeface="Arial"/>
              <a:buChar char="•"/>
            </a:pPr>
            <a:r>
              <a:rPr lang="en-US" sz="2678">
                <a:solidFill>
                  <a:srgbClr val="213363"/>
                </a:solidFill>
                <a:latin typeface="Source Sans Pro"/>
                <a:ea typeface="Source Sans Pro"/>
                <a:cs typeface="Source Sans Pro"/>
                <a:sym typeface="Source Sans Pro"/>
              </a:rPr>
              <a:t>Estimate a user’s rating for an airline by comparing features of previously rated airlines with the features of new ones.</a:t>
            </a:r>
          </a:p>
          <a:p>
            <a:pPr marL="578323" lvl="1" indent="-289162" algn="just">
              <a:lnSpc>
                <a:spcPts val="3750"/>
              </a:lnSpc>
              <a:buFont typeface="Arial"/>
              <a:buChar char="•"/>
            </a:pPr>
            <a:r>
              <a:rPr lang="en-US" sz="2678">
                <a:solidFill>
                  <a:srgbClr val="213363"/>
                </a:solidFill>
                <a:latin typeface="Source Sans Pro"/>
                <a:ea typeface="Source Sans Pro"/>
                <a:cs typeface="Source Sans Pro"/>
                <a:sym typeface="Source Sans Pro"/>
              </a:rPr>
              <a:t>This can be done by taking a weighted average of similar airlines’ ratings, with weights determined by cosine similarity scores.</a:t>
            </a:r>
          </a:p>
          <a:p>
            <a:pPr algn="just">
              <a:lnSpc>
                <a:spcPts val="4050"/>
              </a:lnSpc>
            </a:pPr>
            <a:r>
              <a:rPr lang="en-US" sz="2892" b="1">
                <a:solidFill>
                  <a:srgbClr val="213363"/>
                </a:solidFill>
                <a:latin typeface="Source Sans Pro Bold"/>
                <a:ea typeface="Source Sans Pro Bold"/>
                <a:cs typeface="Source Sans Pro Bold"/>
                <a:sym typeface="Source Sans Pro Bold"/>
              </a:rPr>
              <a:t>3. Handling a New User:</a:t>
            </a:r>
          </a:p>
          <a:p>
            <a:pPr marL="578323" lvl="1" indent="-289162" algn="just">
              <a:lnSpc>
                <a:spcPts val="3750"/>
              </a:lnSpc>
              <a:buFont typeface="Arial"/>
              <a:buChar char="•"/>
            </a:pPr>
            <a:r>
              <a:rPr lang="en-US" sz="2678">
                <a:solidFill>
                  <a:srgbClr val="213363"/>
                </a:solidFill>
                <a:latin typeface="Source Sans Pro"/>
                <a:ea typeface="Source Sans Pro"/>
                <a:cs typeface="Source Sans Pro"/>
                <a:sym typeface="Source Sans Pro"/>
              </a:rPr>
              <a:t>For the new user, it involves taking user-inputted ratings for five key features and creates a user profile.</a:t>
            </a:r>
          </a:p>
          <a:p>
            <a:pPr marL="578323" lvl="1" indent="-289162" algn="just">
              <a:lnSpc>
                <a:spcPts val="3750"/>
              </a:lnSpc>
              <a:buFont typeface="Arial"/>
              <a:buChar char="•"/>
            </a:pPr>
            <a:r>
              <a:rPr lang="en-US" sz="2678">
                <a:solidFill>
                  <a:srgbClr val="213363"/>
                </a:solidFill>
                <a:latin typeface="Source Sans Pro"/>
                <a:ea typeface="Source Sans Pro"/>
                <a:cs typeface="Source Sans Pro"/>
                <a:sym typeface="Source Sans Pro"/>
              </a:rPr>
              <a:t>Calculate cosine similarity between this profile and the existing airlines to recommend the most similar airline.</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A9CBF9"/>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IN"/>
          </a:p>
        </p:txBody>
      </p:sp>
      <p:sp>
        <p:nvSpPr>
          <p:cNvPr id="3" name="TextBox 3"/>
          <p:cNvSpPr txBox="1"/>
          <p:nvPr/>
        </p:nvSpPr>
        <p:spPr>
          <a:xfrm>
            <a:off x="0" y="4838700"/>
            <a:ext cx="13188669" cy="1504316"/>
          </a:xfrm>
          <a:prstGeom prst="rect">
            <a:avLst/>
          </a:prstGeom>
        </p:spPr>
        <p:txBody>
          <a:bodyPr lIns="0" tIns="0" rIns="0" bIns="0" rtlCol="0" anchor="t">
            <a:spAutoFit/>
          </a:bodyPr>
          <a:lstStyle/>
          <a:p>
            <a:pPr algn="ctr">
              <a:lnSpc>
                <a:spcPts val="11059"/>
              </a:lnSpc>
              <a:spcBef>
                <a:spcPct val="0"/>
              </a:spcBef>
            </a:pPr>
            <a:r>
              <a:rPr lang="en-US" sz="7899" b="1">
                <a:solidFill>
                  <a:srgbClr val="304F9B"/>
                </a:solidFill>
                <a:latin typeface="Times New Roman Bold"/>
                <a:ea typeface="Times New Roman Bold"/>
                <a:cs typeface="Times New Roman Bold"/>
                <a:sym typeface="Times New Roman Bold"/>
              </a:rPr>
              <a:t>ANALYSIS &amp; RESULTS</a:t>
            </a:r>
          </a:p>
        </p:txBody>
      </p:sp>
      <p:sp>
        <p:nvSpPr>
          <p:cNvPr id="4" name="TextBox 4"/>
          <p:cNvSpPr txBox="1"/>
          <p:nvPr/>
        </p:nvSpPr>
        <p:spPr>
          <a:xfrm>
            <a:off x="1166396" y="6424399"/>
            <a:ext cx="5403652" cy="755650"/>
          </a:xfrm>
          <a:prstGeom prst="rect">
            <a:avLst/>
          </a:prstGeom>
        </p:spPr>
        <p:txBody>
          <a:bodyPr lIns="0" tIns="0" rIns="0" bIns="0" rtlCol="0" anchor="t">
            <a:spAutoFit/>
          </a:bodyPr>
          <a:lstStyle/>
          <a:p>
            <a:pPr algn="ctr">
              <a:lnSpc>
                <a:spcPts val="5599"/>
              </a:lnSpc>
            </a:pPr>
            <a:r>
              <a:rPr lang="en-US" sz="3999">
                <a:solidFill>
                  <a:srgbClr val="304F9B"/>
                </a:solidFill>
                <a:latin typeface="Times New Roman"/>
                <a:ea typeface="Times New Roman"/>
                <a:cs typeface="Times New Roman"/>
                <a:sym typeface="Times New Roman"/>
              </a:rPr>
              <a:t>RECOMMENDATION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27</TotalTime>
  <Words>1359</Words>
  <Application>Microsoft Office PowerPoint</Application>
  <PresentationFormat>Custom</PresentationFormat>
  <Paragraphs>342</Paragraphs>
  <Slides>25</Slides>
  <Notes>15</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25</vt:i4>
      </vt:variant>
    </vt:vector>
  </HeadingPairs>
  <TitlesOfParts>
    <vt:vector size="35" baseType="lpstr">
      <vt:lpstr>Calibri</vt:lpstr>
      <vt:lpstr>Arial</vt:lpstr>
      <vt:lpstr>Source Sans Pro Italics</vt:lpstr>
      <vt:lpstr>Times New Roman Bold</vt:lpstr>
      <vt:lpstr>Times New Roman</vt:lpstr>
      <vt:lpstr>Source Sans Pro</vt:lpstr>
      <vt:lpstr>Source Sans Pro Bold</vt:lpstr>
      <vt:lpstr>Raleway</vt:lpstr>
      <vt:lpstr>Lexend Deca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DDA III</dc:title>
  <cp:lastModifiedBy>Easchim Designs</cp:lastModifiedBy>
  <cp:revision>5</cp:revision>
  <dcterms:created xsi:type="dcterms:W3CDTF">2006-08-16T00:00:00Z</dcterms:created>
  <dcterms:modified xsi:type="dcterms:W3CDTF">2025-06-02T09:59:52Z</dcterms:modified>
  <dc:identifier>DAGVTvD12xQ</dc:identifier>
</cp:coreProperties>
</file>